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285" r:id="rId3"/>
    <p:sldId id="256" r:id="rId4"/>
    <p:sldId id="270" r:id="rId5"/>
    <p:sldId id="257" r:id="rId6"/>
    <p:sldId id="286" r:id="rId7"/>
    <p:sldId id="258" r:id="rId8"/>
    <p:sldId id="287" r:id="rId9"/>
    <p:sldId id="259" r:id="rId10"/>
    <p:sldId id="288" r:id="rId11"/>
    <p:sldId id="260" r:id="rId12"/>
    <p:sldId id="289" r:id="rId13"/>
    <p:sldId id="261" r:id="rId14"/>
    <p:sldId id="290" r:id="rId15"/>
    <p:sldId id="262" r:id="rId16"/>
    <p:sldId id="291" r:id="rId17"/>
    <p:sldId id="263" r:id="rId18"/>
    <p:sldId id="292" r:id="rId19"/>
    <p:sldId id="264" r:id="rId20"/>
    <p:sldId id="293" r:id="rId21"/>
    <p:sldId id="265" r:id="rId22"/>
    <p:sldId id="294" r:id="rId23"/>
    <p:sldId id="266" r:id="rId24"/>
    <p:sldId id="295" r:id="rId25"/>
    <p:sldId id="267" r:id="rId26"/>
    <p:sldId id="296" r:id="rId27"/>
    <p:sldId id="268" r:id="rId28"/>
    <p:sldId id="297" r:id="rId29"/>
    <p:sldId id="269" r:id="rId30"/>
    <p:sldId id="298" r:id="rId31"/>
    <p:sldId id="299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6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9EAA27-1915-4021-BD9C-D62AB18F77A3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7C68AD-76CC-4DD0-9837-3EF70BEF9C64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942951"/>
              </p:ext>
            </p:extLst>
          </p:nvPr>
        </p:nvGraphicFramePr>
        <p:xfrm>
          <a:off x="188453" y="1988840"/>
          <a:ext cx="8776035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Objeto empaquetador del shell" showAsIcon="1" r:id="rId3" imgW="2683080" imgH="540000" progId="Package">
                  <p:embed/>
                </p:oleObj>
              </mc:Choice>
              <mc:Fallback>
                <p:oleObj name="Objeto empaquetador del shell" showAsIcon="1" r:id="rId3" imgW="2683080" imgH="540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453" y="1988840"/>
                        <a:ext cx="8776035" cy="18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37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" y="0"/>
            <a:ext cx="4623028" cy="6858000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76426"/>
            <a:ext cx="4495800" cy="570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446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9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</p:spPr>
      </p:pic>
      <p:pic>
        <p:nvPicPr>
          <p:cNvPr id="10" name="9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641537"/>
            <a:ext cx="4498975" cy="557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0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6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6" y="0"/>
            <a:ext cx="4649974" cy="6858000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87339"/>
            <a:ext cx="4495800" cy="568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034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7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82" y="0"/>
            <a:ext cx="4694190" cy="6858000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13033"/>
            <a:ext cx="4495800" cy="583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671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9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33" y="0"/>
            <a:ext cx="4686941" cy="6858000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15270"/>
            <a:ext cx="4495800" cy="562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191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2080" cy="6854799"/>
          </a:xfrm>
        </p:spPr>
      </p:pic>
      <p:sp>
        <p:nvSpPr>
          <p:cNvPr id="5" name="4 CuadroTexto"/>
          <p:cNvSpPr txBox="1"/>
          <p:nvPr/>
        </p:nvSpPr>
        <p:spPr>
          <a:xfrm>
            <a:off x="5436096" y="908720"/>
            <a:ext cx="3528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3600" dirty="0" smtClean="0">
              <a:latin typeface="Action Man Extended" pitchFamily="2" charset="0"/>
            </a:endParaRPr>
          </a:p>
          <a:p>
            <a:pPr algn="ctr"/>
            <a:r>
              <a:rPr lang="es-ES" sz="3600" b="1" dirty="0" smtClean="0">
                <a:solidFill>
                  <a:srgbClr val="7030A0"/>
                </a:solidFill>
                <a:latin typeface="Action Man Extended" pitchFamily="2" charset="0"/>
              </a:rPr>
              <a:t> </a:t>
            </a:r>
          </a:p>
          <a:p>
            <a:pPr algn="ctr"/>
            <a:r>
              <a:rPr lang="es-ES" sz="3600" b="1" dirty="0" smtClean="0">
                <a:solidFill>
                  <a:srgbClr val="7030A0"/>
                </a:solidFill>
                <a:latin typeface="Action Man Extended" pitchFamily="2" charset="0"/>
              </a:rPr>
              <a:t>CAMINO</a:t>
            </a:r>
          </a:p>
          <a:p>
            <a:pPr algn="ctr"/>
            <a:endParaRPr lang="es-ES" sz="3600" b="1" dirty="0" smtClean="0">
              <a:solidFill>
                <a:srgbClr val="7030A0"/>
              </a:solidFill>
              <a:latin typeface="Action Man Extended" pitchFamily="2" charset="0"/>
            </a:endParaRPr>
          </a:p>
          <a:p>
            <a:pPr algn="ctr"/>
            <a:r>
              <a:rPr lang="es-ES" sz="3600" b="1" dirty="0" smtClean="0">
                <a:solidFill>
                  <a:srgbClr val="7030A0"/>
                </a:solidFill>
                <a:latin typeface="Action Man Extended" pitchFamily="2" charset="0"/>
              </a:rPr>
              <a:t> </a:t>
            </a:r>
            <a:r>
              <a:rPr lang="es-ES" sz="3600" b="1" dirty="0">
                <a:solidFill>
                  <a:srgbClr val="7030A0"/>
                </a:solidFill>
                <a:latin typeface="Action Man Extended" pitchFamily="2" charset="0"/>
              </a:rPr>
              <a:t>DE </a:t>
            </a:r>
            <a:r>
              <a:rPr lang="es-ES" sz="3600" b="1" dirty="0" smtClean="0">
                <a:solidFill>
                  <a:srgbClr val="7030A0"/>
                </a:solidFill>
                <a:latin typeface="Action Man Extended" pitchFamily="2" charset="0"/>
              </a:rPr>
              <a:t>LA</a:t>
            </a:r>
          </a:p>
          <a:p>
            <a:pPr algn="ctr"/>
            <a:endParaRPr lang="es-ES" sz="3600" b="1" dirty="0" smtClean="0">
              <a:solidFill>
                <a:srgbClr val="7030A0"/>
              </a:solidFill>
              <a:latin typeface="Action Man Extended" pitchFamily="2" charset="0"/>
            </a:endParaRPr>
          </a:p>
          <a:p>
            <a:pPr algn="ctr"/>
            <a:r>
              <a:rPr lang="es-ES" sz="3600" b="1" dirty="0" smtClean="0">
                <a:solidFill>
                  <a:srgbClr val="7030A0"/>
                </a:solidFill>
                <a:latin typeface="Action Man Extended" pitchFamily="2" charset="0"/>
              </a:rPr>
              <a:t> CRUZ</a:t>
            </a:r>
          </a:p>
          <a:p>
            <a:pPr algn="ctr"/>
            <a:endParaRPr lang="es-ES" sz="3600" b="1" dirty="0">
              <a:solidFill>
                <a:srgbClr val="7030A0"/>
              </a:solidFill>
              <a:latin typeface="Action Man Extend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4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72"/>
            <a:ext cx="4644008" cy="6867872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03553"/>
            <a:ext cx="4495800" cy="545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1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"/>
            <a:ext cx="4644008" cy="6845424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4704"/>
            <a:ext cx="4495800" cy="527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92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82" y="0"/>
            <a:ext cx="4694190" cy="6858000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70025"/>
            <a:ext cx="4495800" cy="551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605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27344"/>
            <a:ext cx="4495800" cy="620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70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33" y="0"/>
            <a:ext cx="4686941" cy="6858000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11619"/>
            <a:ext cx="4495800" cy="583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3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40" y="0"/>
            <a:ext cx="4672048" cy="6857999"/>
          </a:xfrm>
        </p:spPr>
      </p:pic>
      <p:pic>
        <p:nvPicPr>
          <p:cNvPr id="10" name="9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8" y="620512"/>
            <a:ext cx="4498975" cy="561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3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0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imagenes semana santa\resucitado-fano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431"/>
            <a:ext cx="9144000" cy="62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5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2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3" y="25219"/>
            <a:ext cx="4686941" cy="6858000"/>
          </a:xfrm>
        </p:spPr>
      </p:pic>
      <p:pic>
        <p:nvPicPr>
          <p:cNvPr id="4" name="3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70311"/>
            <a:ext cx="4498975" cy="6117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28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62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04" y="0"/>
            <a:ext cx="4677311" cy="6858000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00005"/>
            <a:ext cx="4495800" cy="5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30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7504" y="1124744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TE ADORAMOS JESÚS </a:t>
            </a:r>
          </a:p>
          <a:p>
            <a:pPr algn="ctr"/>
            <a:r>
              <a:rPr lang="es-ES" sz="6000" b="1" dirty="0" smtClean="0">
                <a:solidFill>
                  <a:srgbClr val="002060"/>
                </a:solidFill>
                <a:latin typeface="Action Man" pitchFamily="2" charset="0"/>
              </a:rPr>
              <a:t>Y TE BENDECIMOS.</a:t>
            </a:r>
          </a:p>
          <a:p>
            <a:pPr algn="ctr"/>
            <a:endParaRPr lang="es-ES" sz="6000" dirty="0" smtClean="0">
              <a:latin typeface="Action Man" pitchFamily="2" charset="0"/>
            </a:endParaRP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QUE POR TU SANTA CRUZ, </a:t>
            </a:r>
          </a:p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ction Man" pitchFamily="2" charset="0"/>
              </a:rPr>
              <a:t>SALVASTE AL MUNDO.</a:t>
            </a:r>
            <a:endParaRPr lang="es-ES" sz="6000" b="1" dirty="0">
              <a:solidFill>
                <a:srgbClr val="FF0000"/>
              </a:solidFill>
              <a:latin typeface="Action 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9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" y="0"/>
            <a:ext cx="4643123" cy="6858000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28156"/>
            <a:ext cx="4495800" cy="540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605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144</TotalTime>
  <Words>245</Words>
  <Application>Microsoft Office PowerPoint</Application>
  <PresentationFormat>Presentación en pantalla (4:3)</PresentationFormat>
  <Paragraphs>77</Paragraphs>
  <Slides>31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3" baseType="lpstr">
      <vt:lpstr>Transmisión de listas</vt:lpstr>
      <vt:lpstr>Paquete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ANITA</dc:creator>
  <cp:lastModifiedBy>ROKESIL</cp:lastModifiedBy>
  <cp:revision>15</cp:revision>
  <dcterms:created xsi:type="dcterms:W3CDTF">2017-03-13T12:23:22Z</dcterms:created>
  <dcterms:modified xsi:type="dcterms:W3CDTF">2019-02-11T19:08:17Z</dcterms:modified>
</cp:coreProperties>
</file>