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47"/>
  </p:notesMasterIdLst>
  <p:sldIdLst>
    <p:sldId id="256" r:id="rId3"/>
    <p:sldId id="257" r:id="rId4"/>
    <p:sldId id="258" r:id="rId5"/>
    <p:sldId id="284" r:id="rId6"/>
    <p:sldId id="259" r:id="rId7"/>
    <p:sldId id="272" r:id="rId8"/>
    <p:sldId id="285" r:id="rId9"/>
    <p:sldId id="260" r:id="rId10"/>
    <p:sldId id="273" r:id="rId11"/>
    <p:sldId id="286" r:id="rId12"/>
    <p:sldId id="261" r:id="rId13"/>
    <p:sldId id="274" r:id="rId14"/>
    <p:sldId id="287" r:id="rId15"/>
    <p:sldId id="262" r:id="rId16"/>
    <p:sldId id="275" r:id="rId17"/>
    <p:sldId id="288" r:id="rId18"/>
    <p:sldId id="263" r:id="rId19"/>
    <p:sldId id="276" r:id="rId20"/>
    <p:sldId id="289" r:id="rId21"/>
    <p:sldId id="264" r:id="rId22"/>
    <p:sldId id="277" r:id="rId23"/>
    <p:sldId id="290" r:id="rId24"/>
    <p:sldId id="265" r:id="rId25"/>
    <p:sldId id="278" r:id="rId26"/>
    <p:sldId id="291" r:id="rId27"/>
    <p:sldId id="266" r:id="rId28"/>
    <p:sldId id="279" r:id="rId29"/>
    <p:sldId id="292" r:id="rId30"/>
    <p:sldId id="299" r:id="rId31"/>
    <p:sldId id="267" r:id="rId32"/>
    <p:sldId id="280" r:id="rId33"/>
    <p:sldId id="293" r:id="rId34"/>
    <p:sldId id="268" r:id="rId35"/>
    <p:sldId id="281" r:id="rId36"/>
    <p:sldId id="294" r:id="rId37"/>
    <p:sldId id="269" r:id="rId38"/>
    <p:sldId id="282" r:id="rId39"/>
    <p:sldId id="295" r:id="rId40"/>
    <p:sldId id="270" r:id="rId41"/>
    <p:sldId id="283" r:id="rId42"/>
    <p:sldId id="296" r:id="rId43"/>
    <p:sldId id="271" r:id="rId44"/>
    <p:sldId id="297" r:id="rId45"/>
    <p:sldId id="298" r:id="rId46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1" autoAdjust="0"/>
    <p:restoredTop sz="94611" autoAdjust="0"/>
  </p:normalViewPr>
  <p:slideViewPr>
    <p:cSldViewPr>
      <p:cViewPr varScale="1">
        <p:scale>
          <a:sx n="80" d="100"/>
          <a:sy n="80" d="100"/>
        </p:scale>
        <p:origin x="-918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4" d="100"/>
          <a:sy n="64" d="100"/>
        </p:scale>
        <p:origin x="-2496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93E0FC-7744-4243-8C1F-BD2CC9FFF971}" type="datetimeFigureOut">
              <a:rPr lang="es-ES" smtClean="0"/>
              <a:t>06/02/2019</a:t>
            </a:fld>
            <a:endParaRPr lang="es-ES" dirty="0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 dirty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6357F1-4DC7-4C73-B60E-E74B335978FB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874767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6357F1-4DC7-4C73-B60E-E74B335978FB}" type="slidenum">
              <a:rPr lang="es-ES" smtClean="0"/>
              <a:t>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713935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1406020"/>
            <a:ext cx="6172199" cy="2251579"/>
          </a:xfrm>
        </p:spPr>
        <p:txBody>
          <a:bodyPr lIns="0" rIns="0" anchor="t">
            <a:noAutofit/>
          </a:bodyPr>
          <a:lstStyle>
            <a:lvl1pPr>
              <a:defRPr sz="6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3905864"/>
            <a:ext cx="6172200" cy="1123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C5A3E-5504-4F90-AF1F-98DF6A3C19CC}" type="datetimeFigureOut">
              <a:rPr lang="es-ES" smtClean="0"/>
              <a:t>06/02/2019</a:t>
            </a:fld>
            <a:endParaRPr lang="es-E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331142F-4E20-4E7C-829C-6BE8692887B6}" type="slidenum">
              <a:rPr lang="es-ES" smtClean="0"/>
              <a:t>‹Nº›</a:t>
            </a:fld>
            <a:endParaRPr lang="es-E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0074"/>
            <a:ext cx="2074862" cy="1981201"/>
          </a:xfrm>
          <a:ln>
            <a:noFill/>
          </a:ln>
        </p:spPr>
        <p:txBody>
          <a:bodyPr anchor="t">
            <a:normAutofit/>
          </a:bodyPr>
          <a:lstStyle>
            <a:lvl1pPr algn="l">
              <a:defRPr sz="1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63862" y="1650999"/>
            <a:ext cx="5627687" cy="42207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dirty="0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63862" y="614363"/>
            <a:ext cx="3741738" cy="90963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C5A3E-5504-4F90-AF1F-98DF6A3C19CC}" type="datetimeFigureOut">
              <a:rPr lang="es-ES" smtClean="0"/>
              <a:t>06/02/2019</a:t>
            </a:fld>
            <a:endParaRPr lang="es-E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331142F-4E20-4E7C-829C-6BE8692887B6}" type="slidenum">
              <a:rPr lang="es-ES" smtClean="0"/>
              <a:t>‹Nº›</a:t>
            </a:fld>
            <a:endParaRPr lang="es-E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4400" y="1554480"/>
            <a:ext cx="4222308" cy="3886202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C5A3E-5504-4F90-AF1F-98DF6A3C19CC}" type="datetimeFigureOut">
              <a:rPr lang="es-ES" smtClean="0"/>
              <a:t>06/02/2019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1142F-4E20-4E7C-829C-6BE8692887B6}" type="slidenum">
              <a:rPr lang="es-ES" smtClean="0"/>
              <a:t>‹Nº›</a:t>
            </a:fld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9848" y="1554480"/>
            <a:ext cx="2075688" cy="38862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6432" y="1554480"/>
            <a:ext cx="4224528" cy="3886200"/>
          </a:xfrm>
        </p:spPr>
        <p:txBody>
          <a:bodyPr vert="eaVer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C5A3E-5504-4F90-AF1F-98DF6A3C19CC}" type="datetimeFigureOut">
              <a:rPr lang="es-ES" smtClean="0"/>
              <a:t>06/02/2019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1142F-4E20-4E7C-829C-6BE8692887B6}" type="slidenum">
              <a:rPr lang="es-ES" smtClean="0"/>
              <a:t>‹Nº›</a:t>
            </a:fld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40835-B806-4CE8-9549-CF095C6B438E}" type="datetimeFigureOut">
              <a:rPr lang="es-ES" smtClean="0"/>
              <a:t>06/02/2019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96CCE-C911-436A-AA15-80B273A49AD2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586885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40835-B806-4CE8-9549-CF095C6B438E}" type="datetimeFigureOut">
              <a:rPr lang="es-ES" smtClean="0"/>
              <a:t>06/02/2019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96CCE-C911-436A-AA15-80B273A49AD2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00151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40835-B806-4CE8-9549-CF095C6B438E}" type="datetimeFigureOut">
              <a:rPr lang="es-ES" smtClean="0"/>
              <a:t>06/02/2019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96CCE-C911-436A-AA15-80B273A49AD2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595057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40835-B806-4CE8-9549-CF095C6B438E}" type="datetimeFigureOut">
              <a:rPr lang="es-ES" smtClean="0"/>
              <a:t>06/02/2019</a:t>
            </a:fld>
            <a:endParaRPr lang="es-E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96CCE-C911-436A-AA15-80B273A49AD2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18093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40835-B806-4CE8-9549-CF095C6B438E}" type="datetimeFigureOut">
              <a:rPr lang="es-ES" smtClean="0"/>
              <a:t>06/02/2019</a:t>
            </a:fld>
            <a:endParaRPr lang="es-ES" dirty="0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96CCE-C911-436A-AA15-80B273A49AD2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418225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40835-B806-4CE8-9549-CF095C6B438E}" type="datetimeFigureOut">
              <a:rPr lang="es-ES" smtClean="0"/>
              <a:t>06/02/2019</a:t>
            </a:fld>
            <a:endParaRPr lang="es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96CCE-C911-436A-AA15-80B273A49AD2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315781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40835-B806-4CE8-9549-CF095C6B438E}" type="datetimeFigureOut">
              <a:rPr lang="es-ES" smtClean="0"/>
              <a:t>06/02/2019</a:t>
            </a:fld>
            <a:endParaRPr lang="es-ES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96CCE-C911-436A-AA15-80B273A49AD2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15512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456432" y="1545336"/>
            <a:ext cx="4224528" cy="3886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FEC5A3E-5504-4F90-AF1F-98DF6A3C19CC}" type="datetimeFigureOut">
              <a:rPr lang="es-ES" smtClean="0"/>
              <a:t>06/02/2019</a:t>
            </a:fld>
            <a:endParaRPr lang="es-E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331142F-4E20-4E7C-829C-6BE8692887B6}" type="slidenum">
              <a:rPr lang="es-ES" smtClean="0"/>
              <a:t>‹Nº›</a:t>
            </a:fld>
            <a:endParaRPr lang="es-E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40835-B806-4CE8-9549-CF095C6B438E}" type="datetimeFigureOut">
              <a:rPr lang="es-ES" smtClean="0"/>
              <a:t>06/02/2019</a:t>
            </a:fld>
            <a:endParaRPr lang="es-E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96CCE-C911-436A-AA15-80B273A49AD2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46542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40835-B806-4CE8-9549-CF095C6B438E}" type="datetimeFigureOut">
              <a:rPr lang="es-ES" smtClean="0"/>
              <a:t>06/02/2019</a:t>
            </a:fld>
            <a:endParaRPr lang="es-E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96CCE-C911-436A-AA15-80B273A49AD2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64586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40835-B806-4CE8-9549-CF095C6B438E}" type="datetimeFigureOut">
              <a:rPr lang="es-ES" smtClean="0"/>
              <a:t>06/02/2019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96CCE-C911-436A-AA15-80B273A49AD2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336991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40835-B806-4CE8-9549-CF095C6B438E}" type="datetimeFigureOut">
              <a:rPr lang="es-ES" smtClean="0"/>
              <a:t>06/02/2019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96CCE-C911-436A-AA15-80B273A49AD2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06395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1472184"/>
            <a:ext cx="6172200" cy="2130552"/>
          </a:xfrm>
        </p:spPr>
        <p:txBody>
          <a:bodyPr anchor="t">
            <a:noAutofit/>
          </a:bodyPr>
          <a:lstStyle>
            <a:lvl1pPr algn="l">
              <a:defRPr sz="48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3886200"/>
            <a:ext cx="6172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C5A3E-5504-4F90-AF1F-98DF6A3C19CC}" type="datetimeFigureOut">
              <a:rPr lang="es-ES" smtClean="0"/>
              <a:t>06/02/2019</a:t>
            </a:fld>
            <a:endParaRPr lang="es-E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331142F-4E20-4E7C-829C-6BE8692887B6}" type="slidenum">
              <a:rPr lang="es-ES" smtClean="0"/>
              <a:t>‹Nº›</a:t>
            </a:fld>
            <a:endParaRPr lang="es-E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9600"/>
            <a:ext cx="3616325" cy="10668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86998" y="1915859"/>
            <a:ext cx="3646966" cy="288142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6754" y="1915881"/>
            <a:ext cx="3639311" cy="288139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C5A3E-5504-4F90-AF1F-98DF6A3C19CC}" type="datetimeFigureOut">
              <a:rPr lang="es-ES" smtClean="0"/>
              <a:t>06/02/2019</a:t>
            </a:fld>
            <a:endParaRPr lang="es-E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331142F-4E20-4E7C-829C-6BE8692887B6}" type="slidenum">
              <a:rPr lang="es-ES" smtClean="0"/>
              <a:t>‹Nº›</a:t>
            </a:fld>
            <a:endParaRPr lang="es-E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9600"/>
            <a:ext cx="3615734" cy="1066799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1" y="1916113"/>
            <a:ext cx="3638550" cy="646112"/>
          </a:xfrm>
        </p:spPr>
        <p:txBody>
          <a:bodyPr anchor="t">
            <a:normAutofit/>
          </a:bodyPr>
          <a:lstStyle>
            <a:lvl1pPr marL="0" indent="0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860676"/>
            <a:ext cx="3638550" cy="288289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2625" y="1916113"/>
            <a:ext cx="3660775" cy="646112"/>
          </a:xfrm>
        </p:spPr>
        <p:txBody>
          <a:bodyPr anchor="t">
            <a:normAutofit/>
          </a:bodyPr>
          <a:lstStyle>
            <a:lvl1pPr marL="0" indent="0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2626" y="2860676"/>
            <a:ext cx="3651250" cy="28829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C5A3E-5504-4F90-AF1F-98DF6A3C19CC}" type="datetimeFigureOut">
              <a:rPr lang="es-ES" smtClean="0"/>
              <a:t>06/02/2019</a:t>
            </a:fld>
            <a:endParaRPr lang="es-E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331142F-4E20-4E7C-829C-6BE8692887B6}" type="slidenum">
              <a:rPr lang="es-ES" smtClean="0"/>
              <a:t>‹Nº›</a:t>
            </a:fld>
            <a:endParaRPr lang="es-E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162800" y="1551543"/>
            <a:ext cx="1828800" cy="365125"/>
          </a:xfrm>
        </p:spPr>
        <p:txBody>
          <a:bodyPr/>
          <a:lstStyle/>
          <a:p>
            <a:fld id="{AFEC5A3E-5504-4F90-AF1F-98DF6A3C19CC}" type="datetimeFigureOut">
              <a:rPr lang="es-ES" smtClean="0"/>
              <a:t>06/02/2019</a:t>
            </a:fld>
            <a:endParaRPr lang="es-E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331142F-4E20-4E7C-829C-6BE8692887B6}" type="slidenum">
              <a:rPr lang="es-ES" smtClean="0"/>
              <a:t>‹Nº›</a:t>
            </a:fld>
            <a:endParaRPr lang="es-E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C5A3E-5504-4F90-AF1F-98DF6A3C19CC}" type="datetimeFigureOut">
              <a:rPr lang="es-ES" smtClean="0"/>
              <a:t>06/02/2019</a:t>
            </a:fld>
            <a:endParaRPr lang="es-E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1142F-4E20-4E7C-829C-6BE8692887B6}" type="slidenum">
              <a:rPr lang="es-ES" smtClean="0"/>
              <a:t>‹Nº›</a:t>
            </a:fld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C5A3E-5504-4F90-AF1F-98DF6A3C19CC}" type="datetimeFigureOut">
              <a:rPr lang="es-ES" smtClean="0"/>
              <a:t>06/02/2019</a:t>
            </a:fld>
            <a:endParaRPr lang="es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1142F-4E20-4E7C-829C-6BE8692887B6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294734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450" y="1920876"/>
            <a:ext cx="3654425" cy="288924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6425"/>
            <a:ext cx="3629025" cy="1041400"/>
          </a:xfrm>
        </p:spPr>
        <p:txBody>
          <a:bodyPr anchor="t">
            <a:normAutofit/>
          </a:bodyPr>
          <a:lstStyle>
            <a:lvl1pPr algn="l">
              <a:defRPr sz="18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920875"/>
            <a:ext cx="3629025" cy="1812925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C5A3E-5504-4F90-AF1F-98DF6A3C19CC}" type="datetimeFigureOut">
              <a:rPr lang="es-ES" smtClean="0"/>
              <a:t>06/02/2019</a:t>
            </a:fld>
            <a:endParaRPr lang="es-E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331142F-4E20-4E7C-829C-6BE8692887B6}" type="slidenum">
              <a:rPr lang="es-ES" smtClean="0"/>
              <a:t>‹Nº›</a:t>
            </a:fld>
            <a:endParaRPr lang="es-E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1554480"/>
            <a:ext cx="2073348" cy="197946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54400" y="1547036"/>
            <a:ext cx="4222308" cy="38862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62800" y="189468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EC5A3E-5504-4F90-AF1F-98DF6A3C19CC}" type="datetimeFigureOut">
              <a:rPr lang="es-ES" smtClean="0"/>
              <a:t>06/02/2019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9848" y="6356350"/>
            <a:ext cx="5102352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59752" y="6356350"/>
            <a:ext cx="113768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31142F-4E20-4E7C-829C-6BE8692887B6}" type="slidenum">
              <a:rPr lang="es-ES" smtClean="0"/>
              <a:t>‹Nº›</a:t>
            </a:fld>
            <a:endParaRPr lang="es-E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2" r:id="rId8"/>
    <p:sldLayoutId id="2147483668" r:id="rId9"/>
    <p:sldLayoutId id="2147483669" r:id="rId10"/>
    <p:sldLayoutId id="2147483670" r:id="rId11"/>
    <p:sldLayoutId id="2147483671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1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B40835-B806-4CE8-9549-CF095C6B438E}" type="datetimeFigureOut">
              <a:rPr lang="es-ES" smtClean="0"/>
              <a:t>06/02/2019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596CCE-C911-436A-AA15-80B273A49AD2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97850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hyperlink" Target="https://www.google.es/url?sa=i&amp;rct=j&amp;q=&amp;esrc=s&amp;source=images&amp;cd=&amp;cad=rja&amp;uact=8&amp;ved=2ahUKEwj5ipiku6fgAhWHnxQKHfqMDNgQjRx6BAgBEAU&amp;url=https%3A%2F%2Fwww.understood.org%2Fes-mx%2Flearning-attention-issues%2Fchild-learning-disabilities%2Fexecutive-functioning-issues%2Ftrouble-with-sequencing-what-you-need-to-know&amp;psig=AOvVaw2WbScmudQlcoF-wZ8CzFgE&amp;ust=1549554640356917" TargetMode="Externa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42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06"/>
          <a:stretch/>
        </p:blipFill>
        <p:spPr>
          <a:xfrm>
            <a:off x="0" y="-99392"/>
            <a:ext cx="9144000" cy="6958118"/>
          </a:xfrm>
          <a:prstGeom prst="rect">
            <a:avLst/>
          </a:prstGeom>
        </p:spPr>
      </p:pic>
      <p:sp>
        <p:nvSpPr>
          <p:cNvPr id="5" name="4 Rectángulo"/>
          <p:cNvSpPr/>
          <p:nvPr/>
        </p:nvSpPr>
        <p:spPr>
          <a:xfrm>
            <a:off x="370114" y="0"/>
            <a:ext cx="4164923" cy="63401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s-ES" b="1" cap="none" spc="0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pPr algn="ctr"/>
            <a:r>
              <a:rPr lang="es-ES" sz="66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VIA CRUCIS</a:t>
            </a:r>
          </a:p>
          <a:p>
            <a:pPr algn="ctr"/>
            <a:endParaRPr lang="es-ES" sz="5400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pPr algn="ctr"/>
            <a:endParaRPr lang="es-ES" sz="5400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pPr algn="ctr"/>
            <a:endParaRPr lang="es-ES" sz="5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pPr algn="ctr"/>
            <a:r>
              <a:rPr lang="es-ES" sz="80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Camino </a:t>
            </a:r>
          </a:p>
          <a:p>
            <a:pPr algn="ctr"/>
            <a:r>
              <a:rPr lang="es-ES" sz="80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a la Cruz</a:t>
            </a:r>
            <a:endParaRPr lang="es-ES" sz="80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4359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34789" cy="6858000"/>
          </a:xfrm>
          <a:prstGeom prst="rect">
            <a:avLst/>
          </a:prstGeom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80728"/>
            <a:ext cx="8208912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467544" y="6021794"/>
            <a:ext cx="8208912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bg1">
                    <a:lumMod val="50000"/>
                  </a:schemeClr>
                </a:solidFill>
              </a:rPr>
              <a:t>Ayúdame a ser constante en las cosas buenas que he empezado y a llevarlas hasta el final lo mejor que pueda.</a:t>
            </a:r>
          </a:p>
        </p:txBody>
      </p:sp>
    </p:spTree>
    <p:extLst>
      <p:ext uri="{BB962C8B-B14F-4D97-AF65-F5344CB8AC3E}">
        <p14:creationId xmlns:p14="http://schemas.microsoft.com/office/powerpoint/2010/main" val="3096711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414" y="404664"/>
            <a:ext cx="4846269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27693" y="476672"/>
            <a:ext cx="450192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4</a:t>
            </a:r>
            <a:r>
              <a:rPr lang="es-E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ª </a:t>
            </a:r>
          </a:p>
          <a:p>
            <a:pPr algn="ctr"/>
            <a:r>
              <a:rPr lang="es-E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ESTACIÓN</a:t>
            </a:r>
            <a:endParaRPr lang="es-E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7030A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0" y="3284984"/>
            <a:ext cx="4644008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JESÚS </a:t>
            </a:r>
          </a:p>
          <a:p>
            <a:pPr algn="ctr"/>
            <a:r>
              <a:rPr lang="es-ES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ENCUENTRA</a:t>
            </a:r>
          </a:p>
          <a:p>
            <a:pPr algn="ctr"/>
            <a:r>
              <a:rPr lang="es-ES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A SU MADRE</a:t>
            </a:r>
          </a:p>
        </p:txBody>
      </p:sp>
    </p:spTree>
    <p:extLst>
      <p:ext uri="{BB962C8B-B14F-4D97-AF65-F5344CB8AC3E}">
        <p14:creationId xmlns:p14="http://schemas.microsoft.com/office/powerpoint/2010/main" val="2014290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07504" y="1124744"/>
            <a:ext cx="885698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0" b="1" dirty="0" smtClean="0">
                <a:solidFill>
                  <a:srgbClr val="002060"/>
                </a:solidFill>
                <a:latin typeface="Action Man" pitchFamily="2" charset="0"/>
              </a:rPr>
              <a:t>TE ADORAMOS JESÚS </a:t>
            </a:r>
          </a:p>
          <a:p>
            <a:pPr algn="ctr"/>
            <a:r>
              <a:rPr lang="es-ES" sz="6000" b="1" dirty="0" smtClean="0">
                <a:solidFill>
                  <a:srgbClr val="002060"/>
                </a:solidFill>
                <a:latin typeface="Action Man" pitchFamily="2" charset="0"/>
              </a:rPr>
              <a:t>Y TE BENDECIMOS.</a:t>
            </a:r>
          </a:p>
          <a:p>
            <a:pPr algn="ctr"/>
            <a:endParaRPr lang="es-ES" sz="6000" dirty="0" smtClean="0">
              <a:latin typeface="Action Man" pitchFamily="2" charset="0"/>
            </a:endParaRPr>
          </a:p>
          <a:p>
            <a:pPr algn="ctr"/>
            <a:r>
              <a:rPr lang="es-ES" sz="6000" b="1" dirty="0" smtClean="0">
                <a:solidFill>
                  <a:srgbClr val="FF0000"/>
                </a:solidFill>
                <a:latin typeface="Action Man" pitchFamily="2" charset="0"/>
              </a:rPr>
              <a:t>QUE POR TU SANTA CRUZ, </a:t>
            </a:r>
          </a:p>
          <a:p>
            <a:pPr algn="ctr"/>
            <a:r>
              <a:rPr lang="es-ES" sz="6000" b="1" dirty="0" smtClean="0">
                <a:solidFill>
                  <a:srgbClr val="FF0000"/>
                </a:solidFill>
                <a:latin typeface="Action Man" pitchFamily="2" charset="0"/>
              </a:rPr>
              <a:t>SALVASTE AL MUNDO.</a:t>
            </a:r>
            <a:endParaRPr lang="es-ES" sz="6000" b="1" dirty="0">
              <a:solidFill>
                <a:srgbClr val="FF0000"/>
              </a:solidFill>
              <a:latin typeface="Action M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206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6" y="-23566"/>
            <a:ext cx="9144000" cy="6881566"/>
          </a:xfrm>
          <a:prstGeom prst="rect">
            <a:avLst/>
          </a:prstGeom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13"/>
          <a:stretch/>
        </p:blipFill>
        <p:spPr bwMode="auto">
          <a:xfrm>
            <a:off x="463659" y="1020587"/>
            <a:ext cx="4355347" cy="5648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007" y="1020588"/>
            <a:ext cx="3838575" cy="5648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490695" y="6023028"/>
            <a:ext cx="8193922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bg1">
                    <a:lumMod val="50000"/>
                  </a:schemeClr>
                </a:solidFill>
              </a:rPr>
              <a:t>Tú me diste a mis padres. Gracias por este regalo que me has hecho. </a:t>
            </a:r>
            <a:endParaRPr lang="es-ES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es-ES" b="1" dirty="0">
                <a:solidFill>
                  <a:schemeClr val="bg1">
                    <a:lumMod val="50000"/>
                  </a:schemeClr>
                </a:solidFill>
              </a:rPr>
              <a:t>Ayúdame a mostrarles yo también mi amor</a:t>
            </a:r>
          </a:p>
        </p:txBody>
      </p:sp>
    </p:spTree>
    <p:extLst>
      <p:ext uri="{BB962C8B-B14F-4D97-AF65-F5344CB8AC3E}">
        <p14:creationId xmlns:p14="http://schemas.microsoft.com/office/powerpoint/2010/main" val="4137795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614" y="421687"/>
            <a:ext cx="4679027" cy="5937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27693" y="463733"/>
            <a:ext cx="450192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5</a:t>
            </a:r>
            <a:r>
              <a:rPr lang="es-E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ª </a:t>
            </a:r>
          </a:p>
          <a:p>
            <a:pPr algn="ctr"/>
            <a:r>
              <a:rPr lang="es-E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ESTACIÓN</a:t>
            </a:r>
            <a:endParaRPr lang="es-E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7030A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0" y="3272045"/>
            <a:ext cx="4644008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JESÚS </a:t>
            </a:r>
          </a:p>
          <a:p>
            <a:pPr algn="ctr"/>
            <a:r>
              <a:rPr lang="es-ES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ES AYUDADO</a:t>
            </a:r>
          </a:p>
          <a:p>
            <a:pPr algn="ctr"/>
            <a:r>
              <a:rPr lang="es-ES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POR EL CIRINEO</a:t>
            </a:r>
          </a:p>
        </p:txBody>
      </p:sp>
    </p:spTree>
    <p:extLst>
      <p:ext uri="{BB962C8B-B14F-4D97-AF65-F5344CB8AC3E}">
        <p14:creationId xmlns:p14="http://schemas.microsoft.com/office/powerpoint/2010/main" val="4008714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07504" y="1124744"/>
            <a:ext cx="885698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0" b="1" dirty="0" smtClean="0">
                <a:solidFill>
                  <a:srgbClr val="002060"/>
                </a:solidFill>
                <a:latin typeface="Action Man" pitchFamily="2" charset="0"/>
              </a:rPr>
              <a:t>TE ADORAMOS JESÚS </a:t>
            </a:r>
          </a:p>
          <a:p>
            <a:pPr algn="ctr"/>
            <a:r>
              <a:rPr lang="es-ES" sz="6000" b="1" dirty="0" smtClean="0">
                <a:solidFill>
                  <a:srgbClr val="002060"/>
                </a:solidFill>
                <a:latin typeface="Action Man" pitchFamily="2" charset="0"/>
              </a:rPr>
              <a:t>Y TE BENDECIMOS.</a:t>
            </a:r>
          </a:p>
          <a:p>
            <a:pPr algn="ctr"/>
            <a:endParaRPr lang="es-ES" sz="6000" dirty="0" smtClean="0">
              <a:latin typeface="Action Man" pitchFamily="2" charset="0"/>
            </a:endParaRPr>
          </a:p>
          <a:p>
            <a:pPr algn="ctr"/>
            <a:r>
              <a:rPr lang="es-ES" sz="6000" b="1" dirty="0" smtClean="0">
                <a:solidFill>
                  <a:srgbClr val="FF0000"/>
                </a:solidFill>
                <a:latin typeface="Action Man" pitchFamily="2" charset="0"/>
              </a:rPr>
              <a:t>QUE POR TU SANTA CRUZ, </a:t>
            </a:r>
          </a:p>
          <a:p>
            <a:pPr algn="ctr"/>
            <a:r>
              <a:rPr lang="es-ES" sz="6000" b="1" dirty="0" smtClean="0">
                <a:solidFill>
                  <a:srgbClr val="FF0000"/>
                </a:solidFill>
                <a:latin typeface="Action Man" pitchFamily="2" charset="0"/>
              </a:rPr>
              <a:t>SALVASTE AL MUNDO.</a:t>
            </a:r>
            <a:endParaRPr lang="es-ES" sz="6000" b="1" dirty="0">
              <a:solidFill>
                <a:srgbClr val="FF0000"/>
              </a:solidFill>
              <a:latin typeface="Action M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9280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19301"/>
            <a:ext cx="4352986" cy="283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019301"/>
            <a:ext cx="4352986" cy="283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5" descr="Imagen relacionada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118" y="3850538"/>
            <a:ext cx="4367558" cy="2890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850538"/>
            <a:ext cx="3960440" cy="2890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405429" y="6073297"/>
            <a:ext cx="8333141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bg1">
                    <a:lumMod val="50000"/>
                  </a:schemeClr>
                </a:solidFill>
              </a:rPr>
              <a:t>Ayúdame a hacer algo más que estar ahí y contemplar lo que pasa a mí alrededor. Ayúdame a ayudar a los demás.</a:t>
            </a:r>
          </a:p>
        </p:txBody>
      </p:sp>
    </p:spTree>
    <p:extLst>
      <p:ext uri="{BB962C8B-B14F-4D97-AF65-F5344CB8AC3E}">
        <p14:creationId xmlns:p14="http://schemas.microsoft.com/office/powerpoint/2010/main" val="1533715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614" y="495746"/>
            <a:ext cx="4685377" cy="5809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27693" y="476672"/>
            <a:ext cx="450192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6</a:t>
            </a:r>
            <a:r>
              <a:rPr lang="es-E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ª </a:t>
            </a:r>
          </a:p>
          <a:p>
            <a:pPr algn="ctr"/>
            <a:r>
              <a:rPr lang="es-E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ESTACIÓN</a:t>
            </a:r>
            <a:endParaRPr lang="es-E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7030A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0" y="3284984"/>
            <a:ext cx="4644008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LA VERONICA LIMPIA EL ROSTRO DE JESÚS</a:t>
            </a:r>
          </a:p>
        </p:txBody>
      </p:sp>
    </p:spTree>
    <p:extLst>
      <p:ext uri="{BB962C8B-B14F-4D97-AF65-F5344CB8AC3E}">
        <p14:creationId xmlns:p14="http://schemas.microsoft.com/office/powerpoint/2010/main" val="3030702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07504" y="1124744"/>
            <a:ext cx="885698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0" b="1" dirty="0" smtClean="0">
                <a:solidFill>
                  <a:srgbClr val="002060"/>
                </a:solidFill>
                <a:latin typeface="Action Man" pitchFamily="2" charset="0"/>
              </a:rPr>
              <a:t>TE ADORAMOS JESÚS </a:t>
            </a:r>
          </a:p>
          <a:p>
            <a:pPr algn="ctr"/>
            <a:r>
              <a:rPr lang="es-ES" sz="6000" b="1" dirty="0" smtClean="0">
                <a:solidFill>
                  <a:srgbClr val="002060"/>
                </a:solidFill>
                <a:latin typeface="Action Man" pitchFamily="2" charset="0"/>
              </a:rPr>
              <a:t>Y TE BENDECIMOS.</a:t>
            </a:r>
          </a:p>
          <a:p>
            <a:pPr algn="ctr"/>
            <a:endParaRPr lang="es-ES" sz="6000" dirty="0" smtClean="0">
              <a:latin typeface="Action Man" pitchFamily="2" charset="0"/>
            </a:endParaRPr>
          </a:p>
          <a:p>
            <a:pPr algn="ctr"/>
            <a:r>
              <a:rPr lang="es-ES" sz="6000" b="1" dirty="0" smtClean="0">
                <a:solidFill>
                  <a:srgbClr val="FF0000"/>
                </a:solidFill>
                <a:latin typeface="Action Man" pitchFamily="2" charset="0"/>
              </a:rPr>
              <a:t>QUE POR TU SANTA CRUZ, </a:t>
            </a:r>
          </a:p>
          <a:p>
            <a:pPr algn="ctr"/>
            <a:r>
              <a:rPr lang="es-ES" sz="6000" b="1" dirty="0" smtClean="0">
                <a:solidFill>
                  <a:srgbClr val="FF0000"/>
                </a:solidFill>
                <a:latin typeface="Action Man" pitchFamily="2" charset="0"/>
              </a:rPr>
              <a:t>SALVASTE AL MUNDO.</a:t>
            </a:r>
            <a:endParaRPr lang="es-ES" sz="6000" b="1" dirty="0">
              <a:solidFill>
                <a:srgbClr val="FF0000"/>
              </a:solidFill>
              <a:latin typeface="Action M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94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34789" cy="6858000"/>
          </a:xfrm>
          <a:prstGeom prst="rect">
            <a:avLst/>
          </a:prstGeom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965662"/>
            <a:ext cx="8280921" cy="5775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467543" y="6095037"/>
            <a:ext cx="8280921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bg1">
                    <a:lumMod val="50000"/>
                  </a:schemeClr>
                </a:solidFill>
              </a:rPr>
              <a:t>Enséñame a dar un poco de mí mismo a todo el que me </a:t>
            </a:r>
            <a:r>
              <a:rPr lang="es-ES" b="1" dirty="0" smtClean="0">
                <a:solidFill>
                  <a:schemeClr val="bg1">
                    <a:lumMod val="50000"/>
                  </a:schemeClr>
                </a:solidFill>
              </a:rPr>
              <a:t>necesita.</a:t>
            </a:r>
            <a:endParaRPr lang="es-ES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59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7693" y="476672"/>
            <a:ext cx="450192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1ª </a:t>
            </a:r>
          </a:p>
          <a:p>
            <a:pPr algn="ctr"/>
            <a:r>
              <a:rPr lang="es-E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ESTACIÓN</a:t>
            </a:r>
            <a:endParaRPr lang="es-E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7030A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0" y="3284984"/>
            <a:ext cx="4644008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JESÚS </a:t>
            </a:r>
          </a:p>
          <a:p>
            <a:pPr algn="ctr"/>
            <a:r>
              <a:rPr lang="es-ES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ES CONDENADO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32656"/>
            <a:ext cx="4812934" cy="6006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3642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229" y="557596"/>
            <a:ext cx="4636641" cy="5870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27693" y="476672"/>
            <a:ext cx="450192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7</a:t>
            </a:r>
            <a:r>
              <a:rPr lang="es-E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ª </a:t>
            </a:r>
          </a:p>
          <a:p>
            <a:pPr algn="ctr"/>
            <a:r>
              <a:rPr lang="es-E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ESTACIÓN</a:t>
            </a:r>
            <a:endParaRPr lang="es-E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7030A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0" y="3284984"/>
            <a:ext cx="4644008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JESÚS </a:t>
            </a:r>
          </a:p>
          <a:p>
            <a:pPr algn="ctr"/>
            <a:r>
              <a:rPr lang="es-ES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CAE POR SEGUNDA VEZ</a:t>
            </a:r>
          </a:p>
        </p:txBody>
      </p:sp>
    </p:spTree>
    <p:extLst>
      <p:ext uri="{BB962C8B-B14F-4D97-AF65-F5344CB8AC3E}">
        <p14:creationId xmlns:p14="http://schemas.microsoft.com/office/powerpoint/2010/main" val="3084796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07504" y="1124744"/>
            <a:ext cx="885698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0" b="1" dirty="0" smtClean="0">
                <a:solidFill>
                  <a:srgbClr val="002060"/>
                </a:solidFill>
                <a:latin typeface="Action Man" pitchFamily="2" charset="0"/>
              </a:rPr>
              <a:t>TE ADORAMOS JESÚS </a:t>
            </a:r>
          </a:p>
          <a:p>
            <a:pPr algn="ctr"/>
            <a:r>
              <a:rPr lang="es-ES" sz="6000" b="1" dirty="0" smtClean="0">
                <a:solidFill>
                  <a:srgbClr val="002060"/>
                </a:solidFill>
                <a:latin typeface="Action Man" pitchFamily="2" charset="0"/>
              </a:rPr>
              <a:t>Y TE BENDECIMOS.</a:t>
            </a:r>
          </a:p>
          <a:p>
            <a:pPr algn="ctr"/>
            <a:endParaRPr lang="es-ES" sz="6000" dirty="0" smtClean="0">
              <a:latin typeface="Action Man" pitchFamily="2" charset="0"/>
            </a:endParaRPr>
          </a:p>
          <a:p>
            <a:pPr algn="ctr"/>
            <a:r>
              <a:rPr lang="es-ES" sz="6000" b="1" dirty="0" smtClean="0">
                <a:solidFill>
                  <a:srgbClr val="FF0000"/>
                </a:solidFill>
                <a:latin typeface="Action Man" pitchFamily="2" charset="0"/>
              </a:rPr>
              <a:t>QUE POR TU SANTA CRUZ, </a:t>
            </a:r>
          </a:p>
          <a:p>
            <a:pPr algn="ctr"/>
            <a:r>
              <a:rPr lang="es-ES" sz="6000" b="1" dirty="0" smtClean="0">
                <a:solidFill>
                  <a:srgbClr val="FF0000"/>
                </a:solidFill>
                <a:latin typeface="Action Man" pitchFamily="2" charset="0"/>
              </a:rPr>
              <a:t>SALVASTE AL MUNDO.</a:t>
            </a:r>
            <a:endParaRPr lang="es-ES" sz="6000" b="1" dirty="0">
              <a:solidFill>
                <a:srgbClr val="FF0000"/>
              </a:solidFill>
              <a:latin typeface="Action M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4675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6" t="2306" r="871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2736"/>
            <a:ext cx="8280920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470348" y="6093296"/>
            <a:ext cx="8280920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bg1">
                    <a:lumMod val="50000"/>
                  </a:schemeClr>
                </a:solidFill>
              </a:rPr>
              <a:t>Hay tantas cosas que intentan hundirme a mí. Yo no las entiendo </a:t>
            </a:r>
            <a:r>
              <a:rPr lang="es-ES" b="1" dirty="0" smtClean="0">
                <a:solidFill>
                  <a:schemeClr val="bg1">
                    <a:lumMod val="50000"/>
                  </a:schemeClr>
                </a:solidFill>
              </a:rPr>
              <a:t>todas. </a:t>
            </a:r>
            <a:r>
              <a:rPr lang="es-ES" b="1" dirty="0">
                <a:solidFill>
                  <a:schemeClr val="bg1">
                    <a:lumMod val="50000"/>
                  </a:schemeClr>
                </a:solidFill>
              </a:rPr>
              <a:t>Ayúdame a levantarme de todo eso. Ayúdame a continuar mi camino.</a:t>
            </a:r>
          </a:p>
        </p:txBody>
      </p:sp>
    </p:spTree>
    <p:extLst>
      <p:ext uri="{BB962C8B-B14F-4D97-AF65-F5344CB8AC3E}">
        <p14:creationId xmlns:p14="http://schemas.microsoft.com/office/powerpoint/2010/main" val="663950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614" y="377624"/>
            <a:ext cx="4679027" cy="6076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27693" y="476672"/>
            <a:ext cx="450192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8</a:t>
            </a:r>
            <a:r>
              <a:rPr lang="es-E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ª </a:t>
            </a:r>
          </a:p>
          <a:p>
            <a:pPr algn="ctr"/>
            <a:r>
              <a:rPr lang="es-E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ESTACIÓN</a:t>
            </a:r>
            <a:endParaRPr lang="es-E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7030A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0" y="3284984"/>
            <a:ext cx="4644008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JESÚS </a:t>
            </a:r>
          </a:p>
          <a:p>
            <a:pPr algn="ctr"/>
            <a:r>
              <a:rPr lang="es-ES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CONSUELA A LAS MUJERES</a:t>
            </a:r>
          </a:p>
        </p:txBody>
      </p:sp>
    </p:spTree>
    <p:extLst>
      <p:ext uri="{BB962C8B-B14F-4D97-AF65-F5344CB8AC3E}">
        <p14:creationId xmlns:p14="http://schemas.microsoft.com/office/powerpoint/2010/main" val="2229902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07504" y="1124744"/>
            <a:ext cx="885698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0" b="1" dirty="0" smtClean="0">
                <a:solidFill>
                  <a:srgbClr val="002060"/>
                </a:solidFill>
                <a:latin typeface="Action Man" pitchFamily="2" charset="0"/>
              </a:rPr>
              <a:t>TE ADORAMOS JESÚS </a:t>
            </a:r>
          </a:p>
          <a:p>
            <a:pPr algn="ctr"/>
            <a:r>
              <a:rPr lang="es-ES" sz="6000" b="1" dirty="0" smtClean="0">
                <a:solidFill>
                  <a:srgbClr val="002060"/>
                </a:solidFill>
                <a:latin typeface="Action Man" pitchFamily="2" charset="0"/>
              </a:rPr>
              <a:t>Y TE BENDECIMOS.</a:t>
            </a:r>
          </a:p>
          <a:p>
            <a:pPr algn="ctr"/>
            <a:endParaRPr lang="es-ES" sz="6000" dirty="0" smtClean="0">
              <a:latin typeface="Action Man" pitchFamily="2" charset="0"/>
            </a:endParaRPr>
          </a:p>
          <a:p>
            <a:pPr algn="ctr"/>
            <a:r>
              <a:rPr lang="es-ES" sz="6000" b="1" dirty="0" smtClean="0">
                <a:solidFill>
                  <a:srgbClr val="FF0000"/>
                </a:solidFill>
                <a:latin typeface="Action Man" pitchFamily="2" charset="0"/>
              </a:rPr>
              <a:t>QUE POR TU SANTA CRUZ, </a:t>
            </a:r>
          </a:p>
          <a:p>
            <a:pPr algn="ctr"/>
            <a:r>
              <a:rPr lang="es-ES" sz="6000" b="1" dirty="0" smtClean="0">
                <a:solidFill>
                  <a:srgbClr val="FF0000"/>
                </a:solidFill>
                <a:latin typeface="Action Man" pitchFamily="2" charset="0"/>
              </a:rPr>
              <a:t>SALVASTE AL MUNDO.</a:t>
            </a:r>
            <a:endParaRPr lang="es-ES" sz="6000" b="1" dirty="0">
              <a:solidFill>
                <a:srgbClr val="FF0000"/>
              </a:solidFill>
              <a:latin typeface="Action M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5613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4" t="2304" r="8708" b="236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08720"/>
            <a:ext cx="8208912" cy="5832648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486537" y="6095037"/>
            <a:ext cx="8208913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bg1">
                    <a:lumMod val="50000"/>
                  </a:schemeClr>
                </a:solidFill>
              </a:rPr>
              <a:t>Ayúdame a darme cuenta de que también los demás tienen problemas y que necesitan ayuda. Enséñame a darles toda la ayuda de que yo sea capaz.</a:t>
            </a:r>
          </a:p>
        </p:txBody>
      </p:sp>
    </p:spTree>
    <p:extLst>
      <p:ext uri="{BB962C8B-B14F-4D97-AF65-F5344CB8AC3E}">
        <p14:creationId xmlns:p14="http://schemas.microsoft.com/office/powerpoint/2010/main" val="3381634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614" y="476672"/>
            <a:ext cx="4716016" cy="5907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27693" y="476672"/>
            <a:ext cx="450192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9</a:t>
            </a:r>
            <a:r>
              <a:rPr lang="es-E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ª </a:t>
            </a:r>
          </a:p>
          <a:p>
            <a:pPr algn="ctr"/>
            <a:r>
              <a:rPr lang="es-E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ESTACIÓN</a:t>
            </a:r>
            <a:endParaRPr lang="es-E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7030A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0" y="3284984"/>
            <a:ext cx="4644008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JESÚS </a:t>
            </a:r>
          </a:p>
          <a:p>
            <a:pPr algn="ctr"/>
            <a:r>
              <a:rPr lang="es-ES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CAE POR TERCERA VEZ</a:t>
            </a:r>
          </a:p>
        </p:txBody>
      </p:sp>
    </p:spTree>
    <p:extLst>
      <p:ext uri="{BB962C8B-B14F-4D97-AF65-F5344CB8AC3E}">
        <p14:creationId xmlns:p14="http://schemas.microsoft.com/office/powerpoint/2010/main" val="3738031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07504" y="1124744"/>
            <a:ext cx="885698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0" b="1" dirty="0" smtClean="0">
                <a:solidFill>
                  <a:srgbClr val="002060"/>
                </a:solidFill>
                <a:latin typeface="Action Man" pitchFamily="2" charset="0"/>
              </a:rPr>
              <a:t>TE ADORAMOS JESÚS </a:t>
            </a:r>
          </a:p>
          <a:p>
            <a:pPr algn="ctr"/>
            <a:r>
              <a:rPr lang="es-ES" sz="6000" b="1" dirty="0" smtClean="0">
                <a:solidFill>
                  <a:srgbClr val="002060"/>
                </a:solidFill>
                <a:latin typeface="Action Man" pitchFamily="2" charset="0"/>
              </a:rPr>
              <a:t>Y TE BENDECIMOS.</a:t>
            </a:r>
          </a:p>
          <a:p>
            <a:pPr algn="ctr"/>
            <a:endParaRPr lang="es-ES" sz="6000" dirty="0" smtClean="0">
              <a:latin typeface="Action Man" pitchFamily="2" charset="0"/>
            </a:endParaRPr>
          </a:p>
          <a:p>
            <a:pPr algn="ctr"/>
            <a:r>
              <a:rPr lang="es-ES" sz="6000" b="1" dirty="0" smtClean="0">
                <a:solidFill>
                  <a:srgbClr val="FF0000"/>
                </a:solidFill>
                <a:latin typeface="Action Man" pitchFamily="2" charset="0"/>
              </a:rPr>
              <a:t>QUE POR TU SANTA CRUZ, </a:t>
            </a:r>
          </a:p>
          <a:p>
            <a:pPr algn="ctr"/>
            <a:r>
              <a:rPr lang="es-ES" sz="6000" b="1" dirty="0" smtClean="0">
                <a:solidFill>
                  <a:srgbClr val="FF0000"/>
                </a:solidFill>
                <a:latin typeface="Action Man" pitchFamily="2" charset="0"/>
              </a:rPr>
              <a:t>SALVASTE AL MUNDO.</a:t>
            </a:r>
            <a:endParaRPr lang="es-ES" sz="6000" b="1" dirty="0">
              <a:solidFill>
                <a:srgbClr val="FF0000"/>
              </a:solidFill>
              <a:latin typeface="Action M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3351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734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467544" y="980728"/>
            <a:ext cx="8424936" cy="5793894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s-ES" sz="4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es-ES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DESOBEDIENCIA</a:t>
            </a:r>
          </a:p>
          <a:p>
            <a:pPr algn="ctr"/>
            <a:endParaRPr lang="es-ES" sz="32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es-ES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OLVIDOS</a:t>
            </a:r>
          </a:p>
          <a:p>
            <a:pPr algn="ctr"/>
            <a:endParaRPr lang="es-ES" sz="32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es-ES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MENTIRAS</a:t>
            </a:r>
          </a:p>
          <a:p>
            <a:pPr algn="ctr"/>
            <a:endParaRPr lang="es-ES" sz="32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es-ES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ENGAÑOS…</a:t>
            </a:r>
          </a:p>
          <a:p>
            <a:pPr algn="ctr"/>
            <a:endParaRPr lang="es-ES" sz="105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endParaRPr lang="es-ES" sz="4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2534" name="Picture 6" descr="C:\Users\ROKESIL\AppData\Local\Microsoft\Windows\INetCache\IE\SE0216UN\Not_Animated_latin_letter_X_upper_case_SVG.svg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764704"/>
            <a:ext cx="5292080" cy="6009918"/>
          </a:xfrm>
          <a:prstGeom prst="rect">
            <a:avLst/>
          </a:prstGeom>
          <a:noFill/>
        </p:spPr>
      </p:pic>
      <p:sp>
        <p:nvSpPr>
          <p:cNvPr id="2" name="1 CuadroTexto"/>
          <p:cNvSpPr txBox="1"/>
          <p:nvPr/>
        </p:nvSpPr>
        <p:spPr>
          <a:xfrm>
            <a:off x="467544" y="6135205"/>
            <a:ext cx="8424936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solidFill>
                  <a:schemeClr val="bg1">
                    <a:lumMod val="50000"/>
                  </a:schemeClr>
                </a:solidFill>
              </a:rPr>
              <a:t>Ayúdame a </a:t>
            </a:r>
            <a:r>
              <a:rPr lang="es-ES" b="1" dirty="0">
                <a:solidFill>
                  <a:schemeClr val="bg1">
                    <a:lumMod val="50000"/>
                  </a:schemeClr>
                </a:solidFill>
              </a:rPr>
              <a:t>levantarme y probar una vez </a:t>
            </a:r>
            <a:r>
              <a:rPr lang="es-ES" b="1" dirty="0" smtClean="0">
                <a:solidFill>
                  <a:schemeClr val="bg1">
                    <a:lumMod val="50000"/>
                  </a:schemeClr>
                </a:solidFill>
              </a:rPr>
              <a:t>más, </a:t>
            </a:r>
            <a:r>
              <a:rPr lang="es-ES" b="1" dirty="0">
                <a:solidFill>
                  <a:schemeClr val="bg1">
                    <a:lumMod val="50000"/>
                  </a:schemeClr>
                </a:solidFill>
              </a:rPr>
              <a:t>e intentar no volver a </a:t>
            </a:r>
            <a:r>
              <a:rPr lang="es-ES" b="1" dirty="0" smtClean="0">
                <a:solidFill>
                  <a:schemeClr val="bg1">
                    <a:lumMod val="50000"/>
                  </a:schemeClr>
                </a:solidFill>
              </a:rPr>
              <a:t>caer.</a:t>
            </a:r>
            <a:endParaRPr lang="es-ES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586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07504" y="1124744"/>
            <a:ext cx="885698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0" b="1" dirty="0" smtClean="0">
                <a:solidFill>
                  <a:srgbClr val="002060"/>
                </a:solidFill>
                <a:latin typeface="Action Man" pitchFamily="2" charset="0"/>
              </a:rPr>
              <a:t>TE ADORAMOS JESÚS </a:t>
            </a:r>
          </a:p>
          <a:p>
            <a:pPr algn="ctr"/>
            <a:r>
              <a:rPr lang="es-ES" sz="6000" b="1" dirty="0" smtClean="0">
                <a:solidFill>
                  <a:srgbClr val="002060"/>
                </a:solidFill>
                <a:latin typeface="Action Man" pitchFamily="2" charset="0"/>
              </a:rPr>
              <a:t>Y TE BENDECIMOS.</a:t>
            </a:r>
          </a:p>
          <a:p>
            <a:pPr algn="ctr"/>
            <a:endParaRPr lang="es-ES" sz="6000" dirty="0" smtClean="0">
              <a:latin typeface="Action Man" pitchFamily="2" charset="0"/>
            </a:endParaRPr>
          </a:p>
          <a:p>
            <a:pPr algn="ctr"/>
            <a:r>
              <a:rPr lang="es-ES" sz="6000" b="1" dirty="0" smtClean="0">
                <a:solidFill>
                  <a:srgbClr val="FF0000"/>
                </a:solidFill>
                <a:latin typeface="Action Man" pitchFamily="2" charset="0"/>
              </a:rPr>
              <a:t>QUE POR TU SANTA CRUZ, </a:t>
            </a:r>
          </a:p>
          <a:p>
            <a:pPr algn="ctr"/>
            <a:r>
              <a:rPr lang="es-ES" sz="6000" b="1" dirty="0" smtClean="0">
                <a:solidFill>
                  <a:srgbClr val="FF0000"/>
                </a:solidFill>
                <a:latin typeface="Action Man" pitchFamily="2" charset="0"/>
              </a:rPr>
              <a:t>SALVASTE AL MUNDO.</a:t>
            </a:r>
            <a:endParaRPr lang="es-ES" sz="6000" b="1" dirty="0">
              <a:solidFill>
                <a:srgbClr val="FF0000"/>
              </a:solidFill>
              <a:latin typeface="Action M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268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614" y="476672"/>
            <a:ext cx="4679027" cy="5682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27693" y="476672"/>
            <a:ext cx="450192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10</a:t>
            </a:r>
            <a:r>
              <a:rPr lang="es-E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ª </a:t>
            </a:r>
          </a:p>
          <a:p>
            <a:pPr algn="ctr"/>
            <a:r>
              <a:rPr lang="es-E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ESTACIÓN</a:t>
            </a:r>
            <a:endParaRPr lang="es-E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7030A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0" y="2611046"/>
            <a:ext cx="4644008" cy="42473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JESÚS </a:t>
            </a:r>
          </a:p>
          <a:p>
            <a:pPr algn="ctr"/>
            <a:r>
              <a:rPr lang="es-ES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ES DESPOJADO DE SUS VESTIDURAS</a:t>
            </a:r>
          </a:p>
        </p:txBody>
      </p:sp>
    </p:spTree>
    <p:extLst>
      <p:ext uri="{BB962C8B-B14F-4D97-AF65-F5344CB8AC3E}">
        <p14:creationId xmlns:p14="http://schemas.microsoft.com/office/powerpoint/2010/main" val="1777135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07504" y="1124744"/>
            <a:ext cx="885698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0" b="1" dirty="0" smtClean="0">
                <a:solidFill>
                  <a:srgbClr val="002060"/>
                </a:solidFill>
                <a:latin typeface="Action Man" pitchFamily="2" charset="0"/>
              </a:rPr>
              <a:t>TE ADORAMOS JESÚS </a:t>
            </a:r>
          </a:p>
          <a:p>
            <a:pPr algn="ctr"/>
            <a:r>
              <a:rPr lang="es-ES" sz="6000" b="1" dirty="0" smtClean="0">
                <a:solidFill>
                  <a:srgbClr val="002060"/>
                </a:solidFill>
                <a:latin typeface="Action Man" pitchFamily="2" charset="0"/>
              </a:rPr>
              <a:t>Y TE BENDECIMOS.</a:t>
            </a:r>
          </a:p>
          <a:p>
            <a:pPr algn="ctr"/>
            <a:endParaRPr lang="es-ES" sz="6000" dirty="0" smtClean="0">
              <a:latin typeface="Action Man" pitchFamily="2" charset="0"/>
            </a:endParaRPr>
          </a:p>
          <a:p>
            <a:pPr algn="ctr"/>
            <a:r>
              <a:rPr lang="es-ES" sz="6000" b="1" dirty="0" smtClean="0">
                <a:solidFill>
                  <a:srgbClr val="FF0000"/>
                </a:solidFill>
                <a:latin typeface="Action Man" pitchFamily="2" charset="0"/>
              </a:rPr>
              <a:t>QUE POR TU SANTA CRUZ, </a:t>
            </a:r>
          </a:p>
          <a:p>
            <a:pPr algn="ctr"/>
            <a:r>
              <a:rPr lang="es-ES" sz="6000" b="1" dirty="0" smtClean="0">
                <a:solidFill>
                  <a:srgbClr val="FF0000"/>
                </a:solidFill>
                <a:latin typeface="Action Man" pitchFamily="2" charset="0"/>
              </a:rPr>
              <a:t>SALVASTE AL MUNDO.</a:t>
            </a:r>
            <a:endParaRPr lang="es-ES" sz="6000" b="1" dirty="0">
              <a:solidFill>
                <a:srgbClr val="FF0000"/>
              </a:solidFill>
              <a:latin typeface="Action M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3695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" r="8572" b="2150"/>
          <a:stretch/>
        </p:blipFill>
        <p:spPr>
          <a:xfrm>
            <a:off x="-108520" y="-99392"/>
            <a:ext cx="9252520" cy="6957392"/>
          </a:xfrm>
          <a:prstGeom prst="rect">
            <a:avLst/>
          </a:prstGeom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08720"/>
            <a:ext cx="8280920" cy="5949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377279" y="5808805"/>
            <a:ext cx="8280921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bg1">
                    <a:lumMod val="50000"/>
                  </a:schemeClr>
                </a:solidFill>
              </a:rPr>
              <a:t>Ayúdame a recordar siempre que mi cuerpo lo tengo que conservar puro y limpio, lo puedo hacer mediante el sacramento de la confesión. Ayúdame a superar las tentaciones de este mundo.</a:t>
            </a:r>
          </a:p>
        </p:txBody>
      </p:sp>
    </p:spTree>
    <p:extLst>
      <p:ext uri="{BB962C8B-B14F-4D97-AF65-F5344CB8AC3E}">
        <p14:creationId xmlns:p14="http://schemas.microsoft.com/office/powerpoint/2010/main" val="1964166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554550"/>
            <a:ext cx="4852665" cy="5703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27693" y="476672"/>
            <a:ext cx="450192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11</a:t>
            </a:r>
            <a:r>
              <a:rPr lang="es-E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ª </a:t>
            </a:r>
          </a:p>
          <a:p>
            <a:pPr algn="ctr"/>
            <a:r>
              <a:rPr lang="es-E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ESTACIÓN</a:t>
            </a:r>
            <a:endParaRPr lang="es-E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7030A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0" y="3284984"/>
            <a:ext cx="4644008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JESÚS </a:t>
            </a:r>
          </a:p>
          <a:p>
            <a:pPr algn="ctr"/>
            <a:r>
              <a:rPr lang="es-ES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ES CLAVADO EN LA CRUZ</a:t>
            </a:r>
          </a:p>
        </p:txBody>
      </p:sp>
    </p:spTree>
    <p:extLst>
      <p:ext uri="{BB962C8B-B14F-4D97-AF65-F5344CB8AC3E}">
        <p14:creationId xmlns:p14="http://schemas.microsoft.com/office/powerpoint/2010/main" val="2772260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07504" y="1124744"/>
            <a:ext cx="885698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0" b="1" dirty="0" smtClean="0">
                <a:solidFill>
                  <a:srgbClr val="002060"/>
                </a:solidFill>
                <a:latin typeface="Action Man" pitchFamily="2" charset="0"/>
              </a:rPr>
              <a:t>TE ADORAMOS JESÚS </a:t>
            </a:r>
          </a:p>
          <a:p>
            <a:pPr algn="ctr"/>
            <a:r>
              <a:rPr lang="es-ES" sz="6000" b="1" dirty="0" smtClean="0">
                <a:solidFill>
                  <a:srgbClr val="002060"/>
                </a:solidFill>
                <a:latin typeface="Action Man" pitchFamily="2" charset="0"/>
              </a:rPr>
              <a:t>Y TE BENDECIMOS.</a:t>
            </a:r>
          </a:p>
          <a:p>
            <a:pPr algn="ctr"/>
            <a:endParaRPr lang="es-ES" sz="6000" dirty="0" smtClean="0">
              <a:latin typeface="Action Man" pitchFamily="2" charset="0"/>
            </a:endParaRPr>
          </a:p>
          <a:p>
            <a:pPr algn="ctr"/>
            <a:r>
              <a:rPr lang="es-ES" sz="6000" b="1" dirty="0" smtClean="0">
                <a:solidFill>
                  <a:srgbClr val="FF0000"/>
                </a:solidFill>
                <a:latin typeface="Action Man" pitchFamily="2" charset="0"/>
              </a:rPr>
              <a:t>QUE POR TU SANTA CRUZ, </a:t>
            </a:r>
          </a:p>
          <a:p>
            <a:pPr algn="ctr"/>
            <a:r>
              <a:rPr lang="es-ES" sz="6000" b="1" dirty="0" smtClean="0">
                <a:solidFill>
                  <a:srgbClr val="FF0000"/>
                </a:solidFill>
                <a:latin typeface="Action Man" pitchFamily="2" charset="0"/>
              </a:rPr>
              <a:t>SALVASTE AL MUNDO.</a:t>
            </a:r>
            <a:endParaRPr lang="es-ES" sz="6000" b="1" dirty="0">
              <a:solidFill>
                <a:srgbClr val="FF0000"/>
              </a:solidFill>
              <a:latin typeface="Action M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0358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4" r="8784" b="231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80728"/>
            <a:ext cx="8208912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467544" y="6023029"/>
            <a:ext cx="8208913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bg1">
                    <a:lumMod val="50000"/>
                  </a:schemeClr>
                </a:solidFill>
              </a:rPr>
              <a:t>Haz que nunca sea yo quien clave un clavo en el cuerpo de otros con mis desprecios o mis injusticias.</a:t>
            </a:r>
          </a:p>
        </p:txBody>
      </p:sp>
    </p:spTree>
    <p:extLst>
      <p:ext uri="{BB962C8B-B14F-4D97-AF65-F5344CB8AC3E}">
        <p14:creationId xmlns:p14="http://schemas.microsoft.com/office/powerpoint/2010/main" val="939655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500372"/>
            <a:ext cx="4852483" cy="5960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27693" y="476672"/>
            <a:ext cx="450192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12ª </a:t>
            </a:r>
          </a:p>
          <a:p>
            <a:pPr algn="ctr"/>
            <a:r>
              <a:rPr lang="es-E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ESTACIÓN</a:t>
            </a:r>
            <a:endParaRPr lang="es-E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7030A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0" y="3284984"/>
            <a:ext cx="4644008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JESÚS </a:t>
            </a:r>
          </a:p>
          <a:p>
            <a:pPr algn="ctr"/>
            <a:r>
              <a:rPr lang="es-ES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MUERE EN LA CRUZ</a:t>
            </a:r>
          </a:p>
        </p:txBody>
      </p:sp>
    </p:spTree>
    <p:extLst>
      <p:ext uri="{BB962C8B-B14F-4D97-AF65-F5344CB8AC3E}">
        <p14:creationId xmlns:p14="http://schemas.microsoft.com/office/powerpoint/2010/main" val="3268152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07504" y="1124744"/>
            <a:ext cx="885698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0" b="1" dirty="0" smtClean="0">
                <a:solidFill>
                  <a:srgbClr val="002060"/>
                </a:solidFill>
                <a:latin typeface="Action Man" pitchFamily="2" charset="0"/>
              </a:rPr>
              <a:t>TE ADORAMOS JESÚS </a:t>
            </a:r>
          </a:p>
          <a:p>
            <a:pPr algn="ctr"/>
            <a:r>
              <a:rPr lang="es-ES" sz="6000" b="1" dirty="0" smtClean="0">
                <a:solidFill>
                  <a:srgbClr val="002060"/>
                </a:solidFill>
                <a:latin typeface="Action Man" pitchFamily="2" charset="0"/>
              </a:rPr>
              <a:t>Y TE BENDECIMOS.</a:t>
            </a:r>
          </a:p>
          <a:p>
            <a:pPr algn="ctr"/>
            <a:endParaRPr lang="es-ES" sz="6000" dirty="0" smtClean="0">
              <a:latin typeface="Action Man" pitchFamily="2" charset="0"/>
            </a:endParaRPr>
          </a:p>
          <a:p>
            <a:pPr algn="ctr"/>
            <a:r>
              <a:rPr lang="es-ES" sz="6000" b="1" dirty="0" smtClean="0">
                <a:solidFill>
                  <a:srgbClr val="FF0000"/>
                </a:solidFill>
                <a:latin typeface="Action Man" pitchFamily="2" charset="0"/>
              </a:rPr>
              <a:t>QUE POR TU SANTA CRUZ, </a:t>
            </a:r>
          </a:p>
          <a:p>
            <a:pPr algn="ctr"/>
            <a:r>
              <a:rPr lang="es-ES" sz="6000" b="1" dirty="0" smtClean="0">
                <a:solidFill>
                  <a:srgbClr val="FF0000"/>
                </a:solidFill>
                <a:latin typeface="Action Man" pitchFamily="2" charset="0"/>
              </a:rPr>
              <a:t>SALVASTE AL MUNDO.</a:t>
            </a:r>
            <a:endParaRPr lang="es-ES" sz="6000" b="1" dirty="0">
              <a:solidFill>
                <a:srgbClr val="FF0000"/>
              </a:solidFill>
              <a:latin typeface="Action M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7327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1" t="1803" r="8961" b="1689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80727"/>
            <a:ext cx="8280920" cy="5544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6889" y1="13333" x2="36889" y2="13333"/>
                        <a14:foregroundMark x1="59111" y1="30222" x2="59111" y2="30222"/>
                        <a14:foregroundMark x1="44000" y1="51111" x2="44000" y2="51111"/>
                        <a14:foregroundMark x1="40444" y1="27111" x2="40444" y2="27111"/>
                        <a14:foregroundMark x1="38667" y1="34222" x2="38667" y2="34222"/>
                        <a14:foregroundMark x1="46222" y1="23111" x2="46222" y2="23111"/>
                        <a14:foregroundMark x1="57778" y1="38222" x2="57778" y2="38222"/>
                        <a14:foregroundMark x1="50222" y1="24444" x2="50222" y2="24444"/>
                        <a14:foregroundMark x1="42667" y1="34667" x2="42667" y2="34667"/>
                        <a14:foregroundMark x1="38222" y1="43556" x2="38222" y2="43556"/>
                        <a14:foregroundMark x1="33778" y1="41333" x2="33778" y2="41333"/>
                        <a14:foregroundMark x1="34222" y1="30667" x2="34222" y2="30667"/>
                        <a14:foregroundMark x1="40444" y1="18222" x2="40444" y2="18222"/>
                        <a14:foregroundMark x1="46667" y1="17333" x2="46667" y2="17333"/>
                        <a14:foregroundMark x1="53778" y1="54222" x2="53778" y2="54222"/>
                        <a14:foregroundMark x1="56444" y1="41778" x2="56444" y2="41778"/>
                        <a14:foregroundMark x1="54667" y1="31111" x2="54667" y2="31111"/>
                        <a14:foregroundMark x1="44444" y1="27556" x2="44444" y2="27556"/>
                        <a14:foregroundMark x1="48889" y1="45778" x2="48889" y2="45778"/>
                        <a14:foregroundMark x1="68000" y1="34222" x2="68000" y2="3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413" y="980727"/>
            <a:ext cx="5204036" cy="5204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8936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614" y="184596"/>
            <a:ext cx="4751035" cy="6557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27693" y="476672"/>
            <a:ext cx="450192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13ª </a:t>
            </a:r>
          </a:p>
          <a:p>
            <a:pPr algn="ctr"/>
            <a:r>
              <a:rPr lang="es-E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ESTACIÓN</a:t>
            </a:r>
            <a:endParaRPr lang="es-E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7030A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0" y="3284984"/>
            <a:ext cx="4644008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JESÚS </a:t>
            </a:r>
          </a:p>
          <a:p>
            <a:pPr algn="ctr"/>
            <a:r>
              <a:rPr lang="es-ES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ES BAJADO DE LA CRUZ</a:t>
            </a:r>
          </a:p>
        </p:txBody>
      </p:sp>
    </p:spTree>
    <p:extLst>
      <p:ext uri="{BB962C8B-B14F-4D97-AF65-F5344CB8AC3E}">
        <p14:creationId xmlns:p14="http://schemas.microsoft.com/office/powerpoint/2010/main" val="2714973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53026" cy="6858000"/>
          </a:xfrm>
          <a:prstGeom prst="rect">
            <a:avLst/>
          </a:prstGeom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2736"/>
            <a:ext cx="8196874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467544" y="5981131"/>
            <a:ext cx="8196874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bg1">
                    <a:lumMod val="50000"/>
                  </a:schemeClr>
                </a:solidFill>
              </a:rPr>
              <a:t>Ayúdame a aceptar los errores de los demás como Tú aceptaste los errores que yo cometo en mi vida. </a:t>
            </a:r>
          </a:p>
        </p:txBody>
      </p:sp>
    </p:spTree>
    <p:extLst>
      <p:ext uri="{BB962C8B-B14F-4D97-AF65-F5344CB8AC3E}">
        <p14:creationId xmlns:p14="http://schemas.microsoft.com/office/powerpoint/2010/main" val="84494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07504" y="1124744"/>
            <a:ext cx="885698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0" b="1" dirty="0" smtClean="0">
                <a:solidFill>
                  <a:srgbClr val="002060"/>
                </a:solidFill>
                <a:latin typeface="Action Man" pitchFamily="2" charset="0"/>
              </a:rPr>
              <a:t>TE ADORAMOS JESÚS </a:t>
            </a:r>
          </a:p>
          <a:p>
            <a:pPr algn="ctr"/>
            <a:r>
              <a:rPr lang="es-ES" sz="6000" b="1" dirty="0" smtClean="0">
                <a:solidFill>
                  <a:srgbClr val="002060"/>
                </a:solidFill>
                <a:latin typeface="Action Man" pitchFamily="2" charset="0"/>
              </a:rPr>
              <a:t>Y TE BENDECIMOS.</a:t>
            </a:r>
          </a:p>
          <a:p>
            <a:pPr algn="ctr"/>
            <a:endParaRPr lang="es-ES" sz="6000" dirty="0" smtClean="0">
              <a:latin typeface="Action Man" pitchFamily="2" charset="0"/>
            </a:endParaRPr>
          </a:p>
          <a:p>
            <a:pPr algn="ctr"/>
            <a:r>
              <a:rPr lang="es-ES" sz="6000" b="1" dirty="0" smtClean="0">
                <a:solidFill>
                  <a:srgbClr val="FF0000"/>
                </a:solidFill>
                <a:latin typeface="Action Man" pitchFamily="2" charset="0"/>
              </a:rPr>
              <a:t>QUE POR TU SANTA CRUZ, </a:t>
            </a:r>
          </a:p>
          <a:p>
            <a:pPr algn="ctr"/>
            <a:r>
              <a:rPr lang="es-ES" sz="6000" b="1" dirty="0" smtClean="0">
                <a:solidFill>
                  <a:srgbClr val="FF0000"/>
                </a:solidFill>
                <a:latin typeface="Action Man" pitchFamily="2" charset="0"/>
              </a:rPr>
              <a:t>SALVASTE AL MUNDO.</a:t>
            </a:r>
            <a:endParaRPr lang="es-ES" sz="6000" b="1" dirty="0">
              <a:solidFill>
                <a:srgbClr val="FF0000"/>
              </a:solidFill>
              <a:latin typeface="Action M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7032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9" t="2129" r="9054" b="1773"/>
          <a:stretch/>
        </p:blipFill>
        <p:spPr>
          <a:xfrm>
            <a:off x="0" y="772"/>
            <a:ext cx="9144000" cy="6857228"/>
          </a:xfrm>
          <a:prstGeom prst="rect">
            <a:avLst/>
          </a:prstGeom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08719"/>
            <a:ext cx="8352927" cy="5688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162" y="1052736"/>
            <a:ext cx="3154038" cy="2232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162" y="3447365"/>
            <a:ext cx="3154038" cy="2525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467544" y="5973108"/>
            <a:ext cx="8352927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bg1">
                    <a:lumMod val="50000"/>
                  </a:schemeClr>
                </a:solidFill>
              </a:rPr>
              <a:t>Ayúdame a hacer felices a todos los que vivan a mi lado. Ayúdame a ser amable en mis palabras y en mis acciones para con ellos.</a:t>
            </a:r>
          </a:p>
        </p:txBody>
      </p:sp>
    </p:spTree>
    <p:extLst>
      <p:ext uri="{BB962C8B-B14F-4D97-AF65-F5344CB8AC3E}">
        <p14:creationId xmlns:p14="http://schemas.microsoft.com/office/powerpoint/2010/main" val="154738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871" y="188640"/>
            <a:ext cx="4852665" cy="6301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27693" y="476672"/>
            <a:ext cx="450192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14ª </a:t>
            </a:r>
          </a:p>
          <a:p>
            <a:pPr algn="ctr"/>
            <a:r>
              <a:rPr lang="es-E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ESTACIÓN</a:t>
            </a:r>
            <a:endParaRPr lang="es-E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7030A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0" y="3284984"/>
            <a:ext cx="4644008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JESÚS </a:t>
            </a:r>
          </a:p>
          <a:p>
            <a:pPr algn="ctr"/>
            <a:r>
              <a:rPr lang="es-ES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ES SEPULTADO</a:t>
            </a:r>
          </a:p>
        </p:txBody>
      </p:sp>
    </p:spTree>
    <p:extLst>
      <p:ext uri="{BB962C8B-B14F-4D97-AF65-F5344CB8AC3E}">
        <p14:creationId xmlns:p14="http://schemas.microsoft.com/office/powerpoint/2010/main" val="3932888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07504" y="1124744"/>
            <a:ext cx="885698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0" b="1" dirty="0" smtClean="0">
                <a:solidFill>
                  <a:srgbClr val="002060"/>
                </a:solidFill>
                <a:latin typeface="Action Man" pitchFamily="2" charset="0"/>
              </a:rPr>
              <a:t>TE ADORAMOS JESÚS </a:t>
            </a:r>
          </a:p>
          <a:p>
            <a:pPr algn="ctr"/>
            <a:r>
              <a:rPr lang="es-ES" sz="6000" b="1" dirty="0" smtClean="0">
                <a:solidFill>
                  <a:srgbClr val="002060"/>
                </a:solidFill>
                <a:latin typeface="Action Man" pitchFamily="2" charset="0"/>
              </a:rPr>
              <a:t>Y TE BENDECIMOS.</a:t>
            </a:r>
          </a:p>
          <a:p>
            <a:pPr algn="ctr"/>
            <a:endParaRPr lang="es-ES" sz="6000" dirty="0" smtClean="0">
              <a:latin typeface="Action Man" pitchFamily="2" charset="0"/>
            </a:endParaRPr>
          </a:p>
          <a:p>
            <a:pPr algn="ctr"/>
            <a:r>
              <a:rPr lang="es-ES" sz="6000" b="1" dirty="0" smtClean="0">
                <a:solidFill>
                  <a:srgbClr val="FF0000"/>
                </a:solidFill>
                <a:latin typeface="Action Man" pitchFamily="2" charset="0"/>
              </a:rPr>
              <a:t>QUE POR TU SANTA CRUZ, </a:t>
            </a:r>
          </a:p>
          <a:p>
            <a:pPr algn="ctr"/>
            <a:r>
              <a:rPr lang="es-ES" sz="6000" b="1" dirty="0" smtClean="0">
                <a:solidFill>
                  <a:srgbClr val="FF0000"/>
                </a:solidFill>
                <a:latin typeface="Action Man" pitchFamily="2" charset="0"/>
              </a:rPr>
              <a:t>SALVASTE AL MUNDO.</a:t>
            </a:r>
            <a:endParaRPr lang="es-ES" sz="6000" b="1" dirty="0">
              <a:solidFill>
                <a:srgbClr val="FF0000"/>
              </a:solidFill>
              <a:latin typeface="Action M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3665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4" r="8919" b="1832"/>
          <a:stretch/>
        </p:blipFill>
        <p:spPr>
          <a:xfrm>
            <a:off x="0" y="-26000"/>
            <a:ext cx="9144000" cy="6884000"/>
          </a:xfrm>
          <a:prstGeom prst="rect">
            <a:avLst/>
          </a:prstGeom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1"/>
          <a:stretch/>
        </p:blipFill>
        <p:spPr bwMode="auto">
          <a:xfrm>
            <a:off x="467544" y="980728"/>
            <a:ext cx="8208912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467545" y="6085928"/>
            <a:ext cx="8208912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bg1">
                    <a:lumMod val="50000"/>
                  </a:schemeClr>
                </a:solidFill>
              </a:rPr>
              <a:t>Ayúdame a seguir siempre el camino de Cristo Jesús: aceptando lo que no podemos cambiar, cambiando lo que podemos por el bien de la humanidad.</a:t>
            </a:r>
          </a:p>
        </p:txBody>
      </p:sp>
    </p:spTree>
    <p:extLst>
      <p:ext uri="{BB962C8B-B14F-4D97-AF65-F5344CB8AC3E}">
        <p14:creationId xmlns:p14="http://schemas.microsoft.com/office/powerpoint/2010/main" val="2646464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27459"/>
            <a:ext cx="4787007" cy="6506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27693" y="476672"/>
            <a:ext cx="450192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2</a:t>
            </a:r>
            <a:r>
              <a:rPr lang="es-E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ª </a:t>
            </a:r>
          </a:p>
          <a:p>
            <a:pPr algn="ctr"/>
            <a:r>
              <a:rPr lang="es-E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ESTACIÓN</a:t>
            </a:r>
            <a:endParaRPr lang="es-E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7030A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0" y="3284984"/>
            <a:ext cx="4644008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JESÚS </a:t>
            </a:r>
          </a:p>
          <a:p>
            <a:pPr algn="ctr"/>
            <a:r>
              <a:rPr lang="es-ES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CARGA CON</a:t>
            </a:r>
          </a:p>
          <a:p>
            <a:pPr algn="ctr"/>
            <a:r>
              <a:rPr lang="es-ES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LA CRUZ</a:t>
            </a:r>
          </a:p>
        </p:txBody>
      </p:sp>
    </p:spTree>
    <p:extLst>
      <p:ext uri="{BB962C8B-B14F-4D97-AF65-F5344CB8AC3E}">
        <p14:creationId xmlns:p14="http://schemas.microsoft.com/office/powerpoint/2010/main" val="2333939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07504" y="1124744"/>
            <a:ext cx="885698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0" b="1" dirty="0" smtClean="0">
                <a:solidFill>
                  <a:srgbClr val="002060"/>
                </a:solidFill>
                <a:latin typeface="Action Man" pitchFamily="2" charset="0"/>
              </a:rPr>
              <a:t>TE ADORAMOS JESÚS </a:t>
            </a:r>
          </a:p>
          <a:p>
            <a:pPr algn="ctr"/>
            <a:r>
              <a:rPr lang="es-ES" sz="6000" b="1" dirty="0" smtClean="0">
                <a:solidFill>
                  <a:srgbClr val="002060"/>
                </a:solidFill>
                <a:latin typeface="Action Man" pitchFamily="2" charset="0"/>
              </a:rPr>
              <a:t>Y TE BENDECIMOS.</a:t>
            </a:r>
          </a:p>
          <a:p>
            <a:pPr algn="ctr"/>
            <a:endParaRPr lang="es-ES" sz="6000" dirty="0" smtClean="0">
              <a:latin typeface="Action Man" pitchFamily="2" charset="0"/>
            </a:endParaRPr>
          </a:p>
          <a:p>
            <a:pPr algn="ctr"/>
            <a:r>
              <a:rPr lang="es-ES" sz="6000" b="1" dirty="0" smtClean="0">
                <a:solidFill>
                  <a:srgbClr val="FF0000"/>
                </a:solidFill>
                <a:latin typeface="Action Man" pitchFamily="2" charset="0"/>
              </a:rPr>
              <a:t>QUE POR TU SANTA CRUZ, </a:t>
            </a:r>
          </a:p>
          <a:p>
            <a:pPr algn="ctr"/>
            <a:r>
              <a:rPr lang="es-ES" sz="6000" b="1" dirty="0" smtClean="0">
                <a:solidFill>
                  <a:srgbClr val="FF0000"/>
                </a:solidFill>
                <a:latin typeface="Action Man" pitchFamily="2" charset="0"/>
              </a:rPr>
              <a:t>SALVASTE AL MUNDO.</a:t>
            </a:r>
            <a:endParaRPr lang="es-ES" sz="6000" b="1" dirty="0">
              <a:solidFill>
                <a:srgbClr val="FF0000"/>
              </a:solidFill>
              <a:latin typeface="Action M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3553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80728"/>
            <a:ext cx="8208912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467544" y="5877272"/>
            <a:ext cx="8208912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bg1">
                    <a:lumMod val="50000"/>
                  </a:schemeClr>
                </a:solidFill>
              </a:rPr>
              <a:t>Mis problemas les suelen parecer pequeños a muchas personas mayores, pero Tú sabes que no son pequeños para mí. Estas cruces no son fáciles de llevar</a:t>
            </a:r>
            <a:r>
              <a:rPr lang="es-ES" b="1" dirty="0" smtClean="0">
                <a:solidFill>
                  <a:schemeClr val="bg1">
                    <a:lumMod val="50000"/>
                  </a:schemeClr>
                </a:solidFill>
              </a:rPr>
              <a:t>. Ayúdame.</a:t>
            </a:r>
            <a:endParaRPr lang="es-ES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261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614" y="260648"/>
            <a:ext cx="4679027" cy="6102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27693" y="476672"/>
            <a:ext cx="450192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3</a:t>
            </a:r>
            <a:r>
              <a:rPr lang="es-E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ª </a:t>
            </a:r>
          </a:p>
          <a:p>
            <a:pPr algn="ctr"/>
            <a:r>
              <a:rPr lang="es-E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ESTACIÓN</a:t>
            </a:r>
            <a:endParaRPr lang="es-E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7030A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0" y="3284984"/>
            <a:ext cx="4644008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JESÚS </a:t>
            </a:r>
          </a:p>
          <a:p>
            <a:pPr algn="ctr"/>
            <a:r>
              <a:rPr lang="es-ES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CAE POR</a:t>
            </a:r>
          </a:p>
          <a:p>
            <a:pPr algn="ctr"/>
            <a:r>
              <a:rPr lang="es-ES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PRIMERA VEZ</a:t>
            </a:r>
          </a:p>
        </p:txBody>
      </p:sp>
    </p:spTree>
    <p:extLst>
      <p:ext uri="{BB962C8B-B14F-4D97-AF65-F5344CB8AC3E}">
        <p14:creationId xmlns:p14="http://schemas.microsoft.com/office/powerpoint/2010/main" val="1041793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07504" y="1124744"/>
            <a:ext cx="885698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0" b="1" dirty="0" smtClean="0">
                <a:solidFill>
                  <a:srgbClr val="002060"/>
                </a:solidFill>
                <a:latin typeface="Action Man" pitchFamily="2" charset="0"/>
              </a:rPr>
              <a:t>TE ADORAMOS JESÚS </a:t>
            </a:r>
          </a:p>
          <a:p>
            <a:pPr algn="ctr"/>
            <a:r>
              <a:rPr lang="es-ES" sz="6000" b="1" dirty="0" smtClean="0">
                <a:solidFill>
                  <a:srgbClr val="002060"/>
                </a:solidFill>
                <a:latin typeface="Action Man" pitchFamily="2" charset="0"/>
              </a:rPr>
              <a:t>Y TE BENDECIMOS.</a:t>
            </a:r>
          </a:p>
          <a:p>
            <a:pPr algn="ctr"/>
            <a:endParaRPr lang="es-ES" sz="6000" dirty="0" smtClean="0">
              <a:latin typeface="Action Man" pitchFamily="2" charset="0"/>
            </a:endParaRPr>
          </a:p>
          <a:p>
            <a:pPr algn="ctr"/>
            <a:r>
              <a:rPr lang="es-ES" sz="6000" b="1" dirty="0" smtClean="0">
                <a:solidFill>
                  <a:srgbClr val="FF0000"/>
                </a:solidFill>
                <a:latin typeface="Action Man" pitchFamily="2" charset="0"/>
              </a:rPr>
              <a:t>QUE POR TU SANTA CRUZ, </a:t>
            </a:r>
          </a:p>
          <a:p>
            <a:pPr algn="ctr"/>
            <a:r>
              <a:rPr lang="es-ES" sz="6000" b="1" dirty="0" smtClean="0">
                <a:solidFill>
                  <a:srgbClr val="FF0000"/>
                </a:solidFill>
                <a:latin typeface="Action Man" pitchFamily="2" charset="0"/>
              </a:rPr>
              <a:t>SALVASTE AL MUNDO.</a:t>
            </a:r>
            <a:endParaRPr lang="es-ES" sz="6000" b="1" dirty="0">
              <a:solidFill>
                <a:srgbClr val="FF0000"/>
              </a:solidFill>
              <a:latin typeface="Action M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400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eria comercial">
  <a:themeElements>
    <a:clrScheme name="Personalizado 1">
      <a:dk1>
        <a:srgbClr val="3F3F3F"/>
      </a:dk1>
      <a:lt1>
        <a:srgbClr val="FFFFFF"/>
      </a:lt1>
      <a:dk2>
        <a:srgbClr val="B1CFDB"/>
      </a:dk2>
      <a:lt2>
        <a:srgbClr val="E5E4DF"/>
      </a:lt2>
      <a:accent1>
        <a:srgbClr val="7C959A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79A4"/>
      </a:hlink>
      <a:folHlink>
        <a:srgbClr val="595959"/>
      </a:folHlink>
    </a:clrScheme>
    <a:fontScheme name="feria comerc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宋体"/>
        <a:font script="Hant" typeface="新細明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feria comercial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300000"/>
              </a:schemeClr>
            </a:gs>
            <a:gs pos="35000">
              <a:schemeClr val="phClr">
                <a:tint val="45000"/>
                <a:satMod val="300000"/>
              </a:schemeClr>
            </a:gs>
            <a:gs pos="69000">
              <a:schemeClr val="phClr">
                <a:tint val="45000"/>
                <a:satMod val="350000"/>
              </a:schemeClr>
            </a:gs>
            <a:gs pos="100000">
              <a:schemeClr val="phClr">
                <a:tint val="60000"/>
                <a:satMod val="350000"/>
              </a:schemeClr>
            </a:gs>
          </a:gsLst>
          <a:path path="circle">
            <a:fillToRect l="50000" t="50000" r="100000" b="100000"/>
          </a:path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38475" cap="flat" cmpd="sng" algn="ctr">
          <a:solidFill>
            <a:schemeClr val="phClr"/>
          </a:solidFill>
          <a:prstDash val="solid"/>
        </a:ln>
        <a:ln w="548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4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>
              <a:rot lat="0" lon="0" rev="3600000"/>
            </a:lightRig>
          </a:scene3d>
          <a:sp3d contourW="31750" prstMaterial="flat">
            <a:bevelT w="127000" h="254000" prst="angle"/>
            <a:contourClr>
              <a:schemeClr val="phClr">
                <a:shade val="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20000">
              <a:schemeClr val="phClr">
                <a:tint val="80000"/>
                <a:lumMod val="100000"/>
              </a:schemeClr>
            </a:gs>
            <a:gs pos="100000">
              <a:schemeClr val="phClr">
                <a:tint val="100000"/>
                <a:lumMod val="80000"/>
              </a:schemeClr>
            </a:gs>
          </a:gsLst>
          <a:path path="circle">
            <a:fillToRect l="50000" t="20000" r="100000" b="100000"/>
          </a:path>
        </a:gradFill>
        <a:gradFill rotWithShape="1">
          <a:gsLst>
            <a:gs pos="0">
              <a:schemeClr val="phClr">
                <a:tint val="100000"/>
                <a:lumMod val="100000"/>
              </a:schemeClr>
            </a:gs>
            <a:gs pos="100000">
              <a:schemeClr val="phClr">
                <a:shade val="100000"/>
                <a:lumMod val="60000"/>
              </a:schemeClr>
            </a:gs>
          </a:gsLst>
          <a:path path="circle">
            <a:fillToRect l="50000" t="2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TM01859861[[fn=Feria comercial]]</Template>
  <TotalTime>237</TotalTime>
  <Words>668</Words>
  <Application>Microsoft Office PowerPoint</Application>
  <PresentationFormat>Presentación en pantalla (4:3)</PresentationFormat>
  <Paragraphs>159</Paragraphs>
  <Slides>44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44</vt:i4>
      </vt:variant>
    </vt:vector>
  </HeadingPairs>
  <TitlesOfParts>
    <vt:vector size="46" baseType="lpstr">
      <vt:lpstr>feria comercial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ROKESIL</dc:creator>
  <cp:lastModifiedBy>ROKESIL</cp:lastModifiedBy>
  <cp:revision>26</cp:revision>
  <dcterms:created xsi:type="dcterms:W3CDTF">2019-02-06T15:06:03Z</dcterms:created>
  <dcterms:modified xsi:type="dcterms:W3CDTF">2019-02-06T19:03:40Z</dcterms:modified>
</cp:coreProperties>
</file>