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86" r:id="rId4"/>
    <p:sldId id="257" r:id="rId5"/>
    <p:sldId id="302" r:id="rId6"/>
    <p:sldId id="274" r:id="rId7"/>
    <p:sldId id="287" r:id="rId8"/>
    <p:sldId id="259" r:id="rId9"/>
    <p:sldId id="304" r:id="rId10"/>
    <p:sldId id="275" r:id="rId11"/>
    <p:sldId id="288" r:id="rId12"/>
    <p:sldId id="260" r:id="rId13"/>
    <p:sldId id="305" r:id="rId14"/>
    <p:sldId id="276" r:id="rId15"/>
    <p:sldId id="289" r:id="rId16"/>
    <p:sldId id="261" r:id="rId17"/>
    <p:sldId id="306" r:id="rId18"/>
    <p:sldId id="277" r:id="rId19"/>
    <p:sldId id="290" r:id="rId20"/>
    <p:sldId id="262" r:id="rId21"/>
    <p:sldId id="307" r:id="rId22"/>
    <p:sldId id="278" r:id="rId23"/>
    <p:sldId id="291" r:id="rId24"/>
    <p:sldId id="263" r:id="rId25"/>
    <p:sldId id="308" r:id="rId26"/>
    <p:sldId id="279" r:id="rId27"/>
    <p:sldId id="292" r:id="rId28"/>
    <p:sldId id="264" r:id="rId29"/>
    <p:sldId id="309" r:id="rId30"/>
    <p:sldId id="280" r:id="rId31"/>
    <p:sldId id="293" r:id="rId32"/>
    <p:sldId id="265" r:id="rId33"/>
    <p:sldId id="310" r:id="rId34"/>
    <p:sldId id="272" r:id="rId35"/>
    <p:sldId id="294" r:id="rId36"/>
    <p:sldId id="266" r:id="rId37"/>
    <p:sldId id="311" r:id="rId38"/>
    <p:sldId id="282" r:id="rId39"/>
    <p:sldId id="267" r:id="rId40"/>
    <p:sldId id="295" r:id="rId41"/>
    <p:sldId id="312" r:id="rId42"/>
    <p:sldId id="283" r:id="rId43"/>
    <p:sldId id="296" r:id="rId44"/>
    <p:sldId id="268" r:id="rId45"/>
    <p:sldId id="313" r:id="rId46"/>
    <p:sldId id="284" r:id="rId47"/>
    <p:sldId id="297" r:id="rId48"/>
    <p:sldId id="300" r:id="rId49"/>
    <p:sldId id="269" r:id="rId50"/>
    <p:sldId id="314" r:id="rId51"/>
    <p:sldId id="285" r:id="rId52"/>
    <p:sldId id="298" r:id="rId53"/>
    <p:sldId id="270" r:id="rId54"/>
    <p:sldId id="315" r:id="rId55"/>
    <p:sldId id="281" r:id="rId56"/>
    <p:sldId id="271" r:id="rId57"/>
    <p:sldId id="301" r:id="rId58"/>
    <p:sldId id="299" r:id="rId59"/>
    <p:sldId id="316" r:id="rId60"/>
    <p:sldId id="317" r:id="rId61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11" autoAdjust="0"/>
  </p:normalViewPr>
  <p:slideViewPr>
    <p:cSldViewPr>
      <p:cViewPr varScale="1">
        <p:scale>
          <a:sx n="80" d="100"/>
          <a:sy n="80" d="100"/>
        </p:scale>
        <p:origin x="-1590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69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FB916-814C-45D7-B034-4DC6D9E60976}" type="datetimeFigureOut">
              <a:rPr lang="es-ES" smtClean="0"/>
              <a:t>25/02/2019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28924-EA73-4471-8E98-26FCAC6DC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2343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FB916-814C-45D7-B034-4DC6D9E60976}" type="datetimeFigureOut">
              <a:rPr lang="es-ES" smtClean="0"/>
              <a:t>25/02/2019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28924-EA73-4471-8E98-26FCAC6DC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5445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FB916-814C-45D7-B034-4DC6D9E60976}" type="datetimeFigureOut">
              <a:rPr lang="es-ES" smtClean="0"/>
              <a:t>25/02/2019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28924-EA73-4471-8E98-26FCAC6DC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255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FB916-814C-45D7-B034-4DC6D9E60976}" type="datetimeFigureOut">
              <a:rPr lang="es-ES" smtClean="0"/>
              <a:t>25/02/2019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28924-EA73-4471-8E98-26FCAC6DC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5351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FB916-814C-45D7-B034-4DC6D9E60976}" type="datetimeFigureOut">
              <a:rPr lang="es-ES" smtClean="0"/>
              <a:t>25/02/2019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28924-EA73-4471-8E98-26FCAC6DC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934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FB916-814C-45D7-B034-4DC6D9E60976}" type="datetimeFigureOut">
              <a:rPr lang="es-ES" smtClean="0"/>
              <a:t>25/02/2019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28924-EA73-4471-8E98-26FCAC6DC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5850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FB916-814C-45D7-B034-4DC6D9E60976}" type="datetimeFigureOut">
              <a:rPr lang="es-ES" smtClean="0"/>
              <a:t>25/02/2019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28924-EA73-4471-8E98-26FCAC6DC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8398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FB916-814C-45D7-B034-4DC6D9E60976}" type="datetimeFigureOut">
              <a:rPr lang="es-ES" smtClean="0"/>
              <a:t>25/02/2019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28924-EA73-4471-8E98-26FCAC6DC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1870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FB916-814C-45D7-B034-4DC6D9E60976}" type="datetimeFigureOut">
              <a:rPr lang="es-ES" smtClean="0"/>
              <a:t>25/02/2019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28924-EA73-4471-8E98-26FCAC6DC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464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FB916-814C-45D7-B034-4DC6D9E60976}" type="datetimeFigureOut">
              <a:rPr lang="es-ES" smtClean="0"/>
              <a:t>25/02/2019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28924-EA73-4471-8E98-26FCAC6DC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1273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FB916-814C-45D7-B034-4DC6D9E60976}" type="datetimeFigureOut">
              <a:rPr lang="es-ES" smtClean="0"/>
              <a:t>25/02/2019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28924-EA73-4471-8E98-26FCAC6DC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7971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5FB916-814C-45D7-B034-4DC6D9E60976}" type="datetimeFigureOut">
              <a:rPr lang="es-ES" smtClean="0"/>
              <a:t>25/02/2019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28924-EA73-4471-8E98-26FCAC6DC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1093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www.google.es/url?sa=i&amp;rct=j&amp;q=&amp;esrc=s&amp;source=images&amp;cd=&amp;cad=rja&amp;uact=8&amp;ved=2ahUKEwi2ideUuaTgAhWMERQKHT-zBzAQjRx6BAgBEAU&amp;url=https://gruil.com/davi-o-homem-segundo-o-cora%C3%A7%C3%A3o-de-deus-a-ordem-sine.html&amp;psig=AOvVaw2Kw8p6rHjE8_mr2nbsWx3H&amp;ust=1549451001790227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hyperlink" Target="https://www.google.es/url?sa=i&amp;rct=j&amp;q=&amp;esrc=s&amp;source=images&amp;cd=&amp;cad=rja&amp;uact=8&amp;ved=2ahUKEwjWp8--uaTgAhWHDGMBHfwXCM8QjRx6BAgBEAU&amp;url=https://expansion.mx/economia/2018/10/17/la-pobreza-infantil-va-en-aumento-en-los-paises-de-la-ocde&amp;psig=AOvVaw2Kw8p6rHjE8_mr2nbsWx3H&amp;ust=1549451001790227" TargetMode="Externa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jpeg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hyperlink" Target="https://www.google.es/url?sa=i&amp;rct=j&amp;q=&amp;esrc=s&amp;source=images&amp;cd=&amp;cad=rja&amp;uact=8&amp;ved=2ahUKEwil9t-XuqTgAhX-A2MBHSr4DPkQjRx6BAgBEAU&amp;url=https://www.20minutos.es/noticia/2355617/0/presencia-padre/aumenta-dolor/madre-parto/&amp;psig=AOvVaw0sJahB631Lz-nISCmzqJfm&amp;ust=1549451317665760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oogle.es/imgres?imgurl=http://e00-elmundo.uecdn.es/assets/multimedia/imagenes/2017/04/27/14932786590328.jpg&amp;imgrefurl=https://www.elmundo.es/f5/comparte/2017/04/27/5901a12aca47415a398b4575.html&amp;docid=nWJ-w1a9D3u7ZM&amp;tbnid=ppZCPBqvflyBWM:&amp;vet=10ahUKEwjv2pTDuqTgAhWPkhQKHfhPDUMQMwhEKAUwBQ..i&amp;w=660&amp;h=473&amp;hl=es&amp;bih=783&amp;biw=1600&amp;q=MADRE%20VE%20MORIR%20A%20HIJO&amp;ved=0ahUKEwjv2pTDuqTgAhWPkhQKHfhPDUMQMwhEKAUwBQ&amp;iact=mrc&amp;uact=8" TargetMode="External"/><Relationship Id="rId11" Type="http://schemas.openxmlformats.org/officeDocument/2006/relationships/hyperlink" Target="https://www.google.es/imgres?imgurl=https://img.hacerfamilia.es/fotoweb/fotonoticia_20160419100231_800.jpg&amp;imgrefurl=https://www.hacerfamilia.com/psicologia/noticia-antidotos-frente-falta-ilusion-20160419100231.html&amp;docid=mLoc6NKJ5HOzqM&amp;tbnid=ojM1QqeMBvk3BM:&amp;vet=10ahUKEwior-mVvKTgAhXm2eAKHWUIC1kQMwhAKAgwCA..i&amp;w=800&amp;h=532&amp;hl=es&amp;bih=783&amp;biw=1600&amp;q=FALTA%20DE%20ILUSION&amp;ved=0ahUKEwior-mVvKTgAhXm2eAKHWUIC1kQMwhAKAgwCA&amp;iact=mrc&amp;uact=8" TargetMode="External"/><Relationship Id="rId5" Type="http://schemas.openxmlformats.org/officeDocument/2006/relationships/image" Target="../media/image22.jpeg"/><Relationship Id="rId10" Type="http://schemas.openxmlformats.org/officeDocument/2006/relationships/image" Target="../media/image26.png"/><Relationship Id="rId4" Type="http://schemas.openxmlformats.org/officeDocument/2006/relationships/hyperlink" Target="https://www.google.es/url?sa=i&amp;rct=j&amp;q=&amp;esrc=s&amp;source=images&amp;cd=&amp;cad=rja&amp;uact=8&amp;ved=2ahUKEwiBzPWpuqTgAhV-A2MBHTP1CsgQjRx6BAgBEAU&amp;url=http://blogs.periodistadigital.com/vocacion.php/2012/12/21/el-amor-y-el-dolor-de-madre&amp;psig=AOvVaw0sJahB631Lz-nISCmzqJfm&amp;ust=1549451317665760" TargetMode="External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jpeg"/><Relationship Id="rId7" Type="http://schemas.openxmlformats.org/officeDocument/2006/relationships/image" Target="../media/image32.png"/><Relationship Id="rId2" Type="http://schemas.openxmlformats.org/officeDocument/2006/relationships/hyperlink" Target="https://www.google.es/url?sa=i&amp;rct=j&amp;q=&amp;esrc=s&amp;source=images&amp;cd=&amp;cad=rja&amp;uact=8&amp;ved=2ahUKEwiPt--MvaTgAhWD3OAKHRjpADAQjRx6BAgBEAU&amp;url=https://www.elnuevodia.com/opinion/caricaturas/losquesufren-caricatura-2165444/&amp;psig=AOvVaw1otvRs6gbND8UldIFrtv63&amp;ust=1549452111774456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hyperlink" Target="https://www.google.es/url?sa=i&amp;rct=j&amp;q=&amp;esrc=s&amp;source=images&amp;cd=&amp;cad=rja&amp;uact=8&amp;ved=2ahUKEwjJ-NOHvqTgAhVfD2MBHWoJDjgQjRx6BAgBEAU&amp;url=http://es.baiug.org/psychological-debriefing-a-tool-against-trauma-208&amp;psig=AOvVaw2xBnwkfrpXgSC85SpViA0M&amp;ust=1549452334886280" TargetMode="External"/><Relationship Id="rId4" Type="http://schemas.openxmlformats.org/officeDocument/2006/relationships/hyperlink" Target="https://www.google.es/imgres?imgurl=https://www.twr.org/images/r/2937_pain/c960x540g0-186-3024-1887/2937_pain.jpg&amp;imgrefurl=https://www.twr.org/news/porque-sufren-los-hijos-de-dios/&amp;docid=_WvtpB9YwHPO5M&amp;tbnid=BdNT5TUTMSxTCM:&amp;vet=10ahUKEwi4-eSGvaTgAhUiD2MBHVroBI0QMwhMKA0wDQ..i&amp;w=960&amp;h=540&amp;hl=es&amp;bih=783&amp;biw=1600&amp;q=LOS%20QUE%20SUFREN&amp;ved=0ahUKEwi4-eSGvaTgAhUiD2MBHVroBI0QMwhMKA0wDQ&amp;iact=mrc&amp;uact=8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es/url?sa=i&amp;rct=j&amp;q=&amp;esrc=s&amp;source=images&amp;cd=&amp;cad=rja&amp;uact=8&amp;ved=2ahUKEwj5ocz1wKTgAhX8BWMBHTAIDigQjRx6BAgBEAU&amp;url=http://www.contralinea.com.mx/archivo/2007/marzo2/htm/morir_pobreza.htm&amp;psig=AOvVaw1qlKk4OY4dTmfVsmx6wGN3&amp;ust=1549453118267726" TargetMode="External"/><Relationship Id="rId3" Type="http://schemas.openxmlformats.org/officeDocument/2006/relationships/image" Target="../media/image39.jpeg"/><Relationship Id="rId7" Type="http://schemas.openxmlformats.org/officeDocument/2006/relationships/image" Target="../media/image41.jpeg"/><Relationship Id="rId12" Type="http://schemas.openxmlformats.org/officeDocument/2006/relationships/image" Target="../media/image44.png"/><Relationship Id="rId2" Type="http://schemas.openxmlformats.org/officeDocument/2006/relationships/hyperlink" Target="https://www.google.es/url?sa=i&amp;rct=j&amp;q=&amp;esrc=s&amp;source=images&amp;cd=&amp;cad=rja&amp;uact=8&amp;ved=2ahUKEwjT2Ij9v6TgAhUxA2MBHaDEA78QjRx6BAgBEAU&amp;url=http://es.rfi.fr/sociedad/20171016-wwwww&amp;psig=AOvVaw3tkmwY8Og-sQdtmoc3TlWP&amp;ust=1549452770693353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oogle.es/url?sa=i&amp;rct=j&amp;q=&amp;esrc=s&amp;source=images&amp;cd=&amp;cad=rja&amp;uact=8&amp;ved=2ahUKEwi8uJDJwKTgAhUwAmMBHSmsCa0QjRx6BAgBEAU&amp;url=https://www.lavanguardia.com/sucesos/20190103/453920950230/condenada-hacerse-pasar-italiano-enfermo-abusar-amiga.html&amp;psig=AOvVaw3AQ8Imh0ZBAnH360Y4HFQY&amp;ust=1549453037362015" TargetMode="External"/><Relationship Id="rId11" Type="http://schemas.openxmlformats.org/officeDocument/2006/relationships/image" Target="../media/image43.png"/><Relationship Id="rId5" Type="http://schemas.openxmlformats.org/officeDocument/2006/relationships/image" Target="../media/image40.jpeg"/><Relationship Id="rId10" Type="http://schemas.openxmlformats.org/officeDocument/2006/relationships/hyperlink" Target="https://www.google.es/imgres?imgurl=https://i2.wp.com/elfalconiano.net/wp-content/uploads/2016/12/arestado-preso.jpg?fit=1330,750&amp;imgrefurl=http://elfalconiano.net/2016/12/preso-el-cococho-por-presuntos-actos-lascivos/&amp;docid=j-RfdeFDdI9EXM&amp;tbnid=sMTgLVsrc5Z5VM:&amp;vet=10ahUKEwizwc6EwaTgAhUB6OAKHVjEDLEQMwhfKAkwCQ..i&amp;w=1330&amp;h=750&amp;hl=es&amp;bih=783&amp;biw=1600&amp;q=PRESO&amp;ved=0ahUKEwizwc6EwaTgAhUB6OAKHVjEDLEQMwhfKAkwCQ&amp;iact=mrc&amp;uact=8" TargetMode="External"/><Relationship Id="rId4" Type="http://schemas.openxmlformats.org/officeDocument/2006/relationships/hyperlink" Target="https://www.google.es/imgres?imgurl=http://2.bp.blogspot.com/-u6EtYPr8iQc/T8ufuyyZGRI/AAAAAAAAAhE/kmAQ5HQgSOE/s1600/caida.jpg&amp;imgrefurl=http://educacionpapps.blogspot.com/2012/06/prevencion-de-caidas-en-personas.html&amp;docid=24yMUHw3c-FZCM&amp;tbnid=xQnbmnNurcfBOM:&amp;vet=10ahUKEwiU5ZmNwKTgAhWw3OAKHaFVAg0QMwjLASg1MDU..i&amp;w=320&amp;h=278&amp;hl=es&amp;bih=783&amp;biw=1600&amp;q=CAIDA&amp;ved=0ahUKEwiU5ZmNwKTgAhWw3OAKHaFVAg0QMwjLASg1MDU&amp;iact=mrc&amp;uact=8" TargetMode="External"/><Relationship Id="rId9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hyperlink" Target="https://www.google.es/url?sa=i&amp;rct=j&amp;q=&amp;esrc=s&amp;source=images&amp;cd=&amp;cad=rja&amp;uact=8&amp;ved=2ahUKEwickerPw6TgAhVbBWMBHWX4CTgQjRx6BAgBEAU&amp;url=https://elmundo.sv/mayores-tasas-de-interes-en-ee-uu-afectaran-al-pais/&amp;psig=AOvVaw1mbgph8xUTXO2rRl7o1axb&amp;ust=1549453863542678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2" Type="http://schemas.openxmlformats.org/officeDocument/2006/relationships/hyperlink" Target="https://www.google.es/url?sa=i&amp;rct=j&amp;q=&amp;esrc=s&amp;source=images&amp;cd=&amp;cad=rja&amp;uact=8&amp;ved=2ahUKEwjsx73Vt6TgAhUL1-AKHbvlASkQjRx6BAgBEAU&amp;url=http://www.cocnoticias.com/2017/12/19/468111/&amp;psig=AOvVaw3hjIGaqk70Cjx0MWhmaMIY&amp;ust=1549450649646711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oogle.es/url?sa=i&amp;rct=j&amp;q=&amp;esrc=s&amp;source=images&amp;cd=&amp;ved=2ahUKEwjIoJfFuKTgAhVH1-AKHWJYADsQjRx6BAgBEAU&amp;url=https://www.publico.es/internacional/republica-checa-hungria-y-polonia-seran-juzgados-negarse-acoger-refugiados.html&amp;psig=AOvVaw0ISZ84ACKG_BLYXLuVdhU8&amp;ust=1549450805435815" TargetMode="External"/><Relationship Id="rId5" Type="http://schemas.openxmlformats.org/officeDocument/2006/relationships/image" Target="../media/image12.jpeg"/><Relationship Id="rId4" Type="http://schemas.openxmlformats.org/officeDocument/2006/relationships/hyperlink" Target="https://www.google.es/url?sa=i&amp;rct=j&amp;q=&amp;esrc=s&amp;source=images&amp;cd=&amp;ved=2ahUKEwio4--wuKTgAhXQDGMBHXJ6CakQjRx6BAgBEAU&amp;url=https://www.elconfidencial.com/mundo/2015-09-03/guia-para-acoger-a-un-refugiado-en-tu-casa_999742/&amp;psig=AOvVaw0ISZ84ACKG_BLYXLuVdhU8&amp;ust=1549450805435815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4572000" y="184775"/>
            <a:ext cx="4317209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 DARLING" pitchFamily="2" charset="0"/>
              </a:rPr>
              <a:t>VIA CRUCIS</a:t>
            </a:r>
          </a:p>
          <a:p>
            <a:pPr algn="ctr"/>
            <a:endParaRPr lang="es-E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 DARLING" pitchFamily="2" charset="0"/>
            </a:endParaRPr>
          </a:p>
          <a:p>
            <a:pPr algn="ctr"/>
            <a:r>
              <a:rPr lang="es-E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 DARLING" pitchFamily="2" charset="0"/>
              </a:rPr>
              <a:t>CAMINO </a:t>
            </a:r>
          </a:p>
          <a:p>
            <a:pPr algn="ctr"/>
            <a:r>
              <a:rPr lang="es-E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 DARLING" pitchFamily="2" charset="0"/>
              </a:rPr>
              <a:t>A LA CRUZ</a:t>
            </a:r>
            <a:endParaRPr lang="es-E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 DARLING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482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968" y="8857"/>
            <a:ext cx="5494075" cy="6858000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-6043" y="6533"/>
            <a:ext cx="365596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 BLANCA" pitchFamily="2" charset="0"/>
              </a:rPr>
              <a:t>3ª</a:t>
            </a:r>
            <a:r>
              <a:rPr lang="es-E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 BLANCA" pitchFamily="2" charset="0"/>
              </a:rPr>
              <a:t> </a:t>
            </a:r>
          </a:p>
          <a:p>
            <a:pPr algn="ctr"/>
            <a:r>
              <a:rPr lang="es-E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 BLANCA" pitchFamily="2" charset="0"/>
              </a:rPr>
              <a:t>ESTACIÓN </a:t>
            </a:r>
            <a:endParaRPr lang="es-E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 BLANCA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0" y="2492896"/>
            <a:ext cx="3655968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 CENA" pitchFamily="2" charset="0"/>
              </a:rPr>
              <a:t>JESÚS </a:t>
            </a:r>
          </a:p>
          <a:p>
            <a:pPr algn="ctr"/>
            <a:r>
              <a:rPr lang="es-ES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 CENA" pitchFamily="2" charset="0"/>
              </a:rPr>
              <a:t>CAE POR PRIMERA VEZ</a:t>
            </a:r>
            <a:endParaRPr lang="es-ES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AR C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870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Imagen relacionada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06" y="0"/>
            <a:ext cx="4300174" cy="3117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68959"/>
            <a:ext cx="9144000" cy="3779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 descr="Resultado de imagen de POBREZA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"/>
            <a:ext cx="4860032" cy="3068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238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94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23528" y="836712"/>
            <a:ext cx="824542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5400" dirty="0" smtClean="0">
              <a:latin typeface="+mj-lt"/>
            </a:endParaRPr>
          </a:p>
          <a:p>
            <a:pPr algn="ctr"/>
            <a:r>
              <a:rPr lang="es-ES" sz="5400" b="1" dirty="0">
                <a:latin typeface="+mj-lt"/>
              </a:rPr>
              <a:t>Jesús, gracias por tanto amor y por </a:t>
            </a:r>
            <a:r>
              <a:rPr lang="es-ES" sz="5400" b="1" dirty="0" smtClean="0">
                <a:latin typeface="+mj-lt"/>
              </a:rPr>
              <a:t>enseñarnos y ayudarnos </a:t>
            </a:r>
            <a:r>
              <a:rPr lang="es-ES" sz="5400" b="1" dirty="0">
                <a:latin typeface="+mj-lt"/>
              </a:rPr>
              <a:t>a levantarnos de nuestras </a:t>
            </a:r>
            <a:r>
              <a:rPr lang="es-ES" sz="5400" b="1" dirty="0" smtClean="0">
                <a:latin typeface="+mj-lt"/>
              </a:rPr>
              <a:t>caídas.</a:t>
            </a:r>
            <a:endParaRPr lang="es-ES" sz="5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2950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924" y="0"/>
            <a:ext cx="5494075" cy="6858000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-6043" y="6533"/>
            <a:ext cx="365596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 BLANCA" pitchFamily="2" charset="0"/>
              </a:rPr>
              <a:t>4ª</a:t>
            </a:r>
            <a:r>
              <a:rPr lang="es-E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 BLANCA" pitchFamily="2" charset="0"/>
              </a:rPr>
              <a:t> </a:t>
            </a:r>
          </a:p>
          <a:p>
            <a:pPr algn="ctr"/>
            <a:r>
              <a:rPr lang="es-E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 BLANCA" pitchFamily="2" charset="0"/>
              </a:rPr>
              <a:t>ESTACIÓN </a:t>
            </a:r>
            <a:endParaRPr lang="es-E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 BLANCA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0" y="2492896"/>
            <a:ext cx="3655968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 CENA" pitchFamily="2" charset="0"/>
              </a:rPr>
              <a:t>JESÚS ENCUENTRA A SU MADRE </a:t>
            </a:r>
            <a:endParaRPr lang="es-ES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AR C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69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sultado de imagen de DOLOR DE MADR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-17530"/>
            <a:ext cx="5715000" cy="321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sultado de imagen de DOLOR DE MADRE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28999" cy="3201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Resultado de imagen de MADRE VE MORIR A HIJO">
            <a:hlinkClick r:id="rId6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3" name="AutoShape 8" descr="Resultado de imagen de MADRE VE MORIR A HIJO">
            <a:hlinkClick r:id="rId6"/>
          </p:cNvPr>
          <p:cNvSpPr>
            <a:spLocks noChangeAspect="1" noChangeArrowheads="1"/>
          </p:cNvSpPr>
          <p:nvPr/>
        </p:nvSpPr>
        <p:spPr bwMode="auto">
          <a:xfrm>
            <a:off x="244475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2843665"/>
            <a:ext cx="2857500" cy="2048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1921"/>
            <a:ext cx="4895906" cy="3667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269" y="2843665"/>
            <a:ext cx="2338231" cy="2354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29" b="7080"/>
          <a:stretch/>
        </p:blipFill>
        <p:spPr bwMode="auto">
          <a:xfrm>
            <a:off x="6047126" y="4874963"/>
            <a:ext cx="3096873" cy="1977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15" descr="Resultado de imagen de FALTA DE ILUSION">
            <a:hlinkClick r:id="rId11"/>
          </p:cNvPr>
          <p:cNvSpPr>
            <a:spLocks noChangeAspect="1" noChangeArrowheads="1"/>
          </p:cNvSpPr>
          <p:nvPr/>
        </p:nvSpPr>
        <p:spPr bwMode="auto">
          <a:xfrm>
            <a:off x="396875" y="304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4112" name="Picture 1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596" y="4892439"/>
            <a:ext cx="2945531" cy="1960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3545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40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23528" y="836712"/>
            <a:ext cx="824542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5400" dirty="0" smtClean="0">
              <a:latin typeface="+mj-lt"/>
            </a:endParaRPr>
          </a:p>
          <a:p>
            <a:pPr algn="ctr"/>
            <a:r>
              <a:rPr lang="es-ES" sz="5400" b="1" dirty="0">
                <a:latin typeface="+mj-lt"/>
              </a:rPr>
              <a:t>Madre mía: </a:t>
            </a:r>
            <a:endParaRPr lang="es-ES" sz="5400" b="1" dirty="0" smtClean="0">
              <a:latin typeface="+mj-lt"/>
            </a:endParaRPr>
          </a:p>
          <a:p>
            <a:pPr algn="ctr"/>
            <a:r>
              <a:rPr lang="es-ES" sz="5400" b="1" dirty="0" smtClean="0">
                <a:latin typeface="+mj-lt"/>
              </a:rPr>
              <a:t>No </a:t>
            </a:r>
            <a:r>
              <a:rPr lang="es-ES" sz="5400" b="1" dirty="0">
                <a:latin typeface="+mj-lt"/>
              </a:rPr>
              <a:t>me faltes nunca </a:t>
            </a:r>
            <a:endParaRPr lang="es-ES" sz="5400" b="1" dirty="0" smtClean="0">
              <a:latin typeface="+mj-lt"/>
            </a:endParaRPr>
          </a:p>
          <a:p>
            <a:pPr algn="ctr"/>
            <a:r>
              <a:rPr lang="es-ES" sz="5400" b="1" dirty="0" smtClean="0">
                <a:latin typeface="+mj-lt"/>
              </a:rPr>
              <a:t>en </a:t>
            </a:r>
            <a:r>
              <a:rPr lang="es-ES" sz="5400" b="1" dirty="0">
                <a:latin typeface="+mj-lt"/>
              </a:rPr>
              <a:t>mi camino.</a:t>
            </a:r>
          </a:p>
        </p:txBody>
      </p:sp>
    </p:spTree>
    <p:extLst>
      <p:ext uri="{BB962C8B-B14F-4D97-AF65-F5344CB8AC3E}">
        <p14:creationId xmlns:p14="http://schemas.microsoft.com/office/powerpoint/2010/main" val="21651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925" y="6533"/>
            <a:ext cx="5481136" cy="6858000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-6043" y="6533"/>
            <a:ext cx="365596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 BLANCA" pitchFamily="2" charset="0"/>
              </a:rPr>
              <a:t>5ª</a:t>
            </a:r>
            <a:r>
              <a:rPr lang="es-E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 BLANCA" pitchFamily="2" charset="0"/>
              </a:rPr>
              <a:t> </a:t>
            </a:r>
          </a:p>
          <a:p>
            <a:pPr algn="ctr"/>
            <a:r>
              <a:rPr lang="es-E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 BLANCA" pitchFamily="2" charset="0"/>
              </a:rPr>
              <a:t>ESTACIÓN </a:t>
            </a:r>
            <a:endParaRPr lang="es-E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 BLANCA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0" y="2492896"/>
            <a:ext cx="3655968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 CENA" pitchFamily="2" charset="0"/>
              </a:rPr>
              <a:t>JESÚS ES AYUDADO POR EL CIRINEO </a:t>
            </a:r>
            <a:endParaRPr lang="es-ES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AR C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243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Resultado de imagen de LOS QUE SUFREN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08" y="703820"/>
            <a:ext cx="7029450" cy="47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Resultado de imagen de LOS QUE SUFREN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3" name="AutoShape 8" descr="Resultado de imagen de LOS QUE SUFREN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244475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5132" name="Picture 12" descr="Resultado de imagen de AYUDA A LOS QUE SUFREN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5" y="1"/>
            <a:ext cx="3312367" cy="220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1" t="6494" r="13158" b="26312"/>
          <a:stretch/>
        </p:blipFill>
        <p:spPr bwMode="auto">
          <a:xfrm>
            <a:off x="3347865" y="4204584"/>
            <a:ext cx="3907380" cy="2653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5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241605"/>
            <a:ext cx="2483768" cy="37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37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925" y="14754"/>
            <a:ext cx="5492986" cy="6858000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-6043" y="6533"/>
            <a:ext cx="365596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 BLANCA" pitchFamily="2" charset="0"/>
              </a:rPr>
              <a:t>1ª</a:t>
            </a:r>
            <a:r>
              <a:rPr lang="es-E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 BLANCA" pitchFamily="2" charset="0"/>
              </a:rPr>
              <a:t> </a:t>
            </a:r>
          </a:p>
          <a:p>
            <a:pPr algn="ctr"/>
            <a:r>
              <a:rPr lang="es-E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 BLANCA" pitchFamily="2" charset="0"/>
              </a:rPr>
              <a:t>ESTACIÓN </a:t>
            </a:r>
            <a:endParaRPr lang="es-E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 BLANCA" pitchFamily="2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0" y="2492896"/>
            <a:ext cx="3655968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 CENA" pitchFamily="2" charset="0"/>
              </a:rPr>
              <a:t>JESÚS ES CONDENADO A MUERTE </a:t>
            </a:r>
            <a:endParaRPr lang="es-ES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AR C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428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5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23528" y="137165"/>
            <a:ext cx="8245424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2400" dirty="0" smtClean="0">
              <a:latin typeface="+mj-lt"/>
            </a:endParaRPr>
          </a:p>
          <a:p>
            <a:pPr algn="ctr"/>
            <a:r>
              <a:rPr lang="es-ES" sz="5400" b="1" dirty="0">
                <a:latin typeface="+mj-lt"/>
              </a:rPr>
              <a:t>Jesús, te queremos ayudar a llevar la cruz igual que el Cirineo... </a:t>
            </a:r>
            <a:endParaRPr lang="es-ES" sz="5400" b="1" dirty="0" smtClean="0">
              <a:latin typeface="+mj-lt"/>
            </a:endParaRPr>
          </a:p>
          <a:p>
            <a:pPr algn="ctr"/>
            <a:r>
              <a:rPr lang="es-ES" sz="5400" b="1" dirty="0" smtClean="0">
                <a:latin typeface="+mj-lt"/>
              </a:rPr>
              <a:t>La </a:t>
            </a:r>
            <a:r>
              <a:rPr lang="es-ES" sz="5400" b="1" dirty="0">
                <a:latin typeface="+mj-lt"/>
              </a:rPr>
              <a:t>cruz de los que están solos, de los niños que no tienen cariño, de los enfermos.</a:t>
            </a:r>
          </a:p>
        </p:txBody>
      </p:sp>
    </p:spTree>
    <p:extLst>
      <p:ext uri="{BB962C8B-B14F-4D97-AF65-F5344CB8AC3E}">
        <p14:creationId xmlns:p14="http://schemas.microsoft.com/office/powerpoint/2010/main" val="363637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924" y="0"/>
            <a:ext cx="5494075" cy="6858000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-6043" y="6533"/>
            <a:ext cx="365596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 BLANCA" pitchFamily="2" charset="0"/>
              </a:rPr>
              <a:t>6ª</a:t>
            </a:r>
            <a:r>
              <a:rPr lang="es-E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 BLANCA" pitchFamily="2" charset="0"/>
              </a:rPr>
              <a:t> </a:t>
            </a:r>
          </a:p>
          <a:p>
            <a:pPr algn="ctr"/>
            <a:r>
              <a:rPr lang="es-E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 BLANCA" pitchFamily="2" charset="0"/>
              </a:rPr>
              <a:t>ESTACIÓN </a:t>
            </a:r>
            <a:endParaRPr lang="es-E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 BLANCA" pitchFamily="2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0" y="2492896"/>
            <a:ext cx="3655968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 CENA" pitchFamily="2" charset="0"/>
              </a:rPr>
              <a:t>LA VERONICA LIMPIA EL ROSTRO DE JESÚS  </a:t>
            </a:r>
            <a:endParaRPr lang="es-ES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AR C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552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64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564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53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23528" y="137165"/>
            <a:ext cx="8245424" cy="658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1200" dirty="0" smtClean="0">
              <a:latin typeface="+mj-lt"/>
            </a:endParaRPr>
          </a:p>
          <a:p>
            <a:pPr algn="ctr"/>
            <a:r>
              <a:rPr lang="es-ES" sz="5400" b="1" dirty="0">
                <a:latin typeface="+mj-lt"/>
              </a:rPr>
              <a:t>Jesús, queremos refrescarte en los hermanos que hoy sufren por el desprecio y la injusticia.</a:t>
            </a:r>
          </a:p>
          <a:p>
            <a:pPr algn="ctr"/>
            <a:endParaRPr lang="es-ES" sz="2000" b="1" dirty="0">
              <a:latin typeface="+mj-lt"/>
            </a:endParaRPr>
          </a:p>
          <a:p>
            <a:pPr algn="ctr"/>
            <a:r>
              <a:rPr lang="es-ES" sz="5400" b="1" dirty="0">
                <a:latin typeface="+mj-lt"/>
              </a:rPr>
              <a:t>Ayudamos a descubrir tu rostro, Señor, en todos los que sufren.</a:t>
            </a:r>
          </a:p>
        </p:txBody>
      </p:sp>
    </p:spTree>
    <p:extLst>
      <p:ext uri="{BB962C8B-B14F-4D97-AF65-F5344CB8AC3E}">
        <p14:creationId xmlns:p14="http://schemas.microsoft.com/office/powerpoint/2010/main" val="168818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925" y="0"/>
            <a:ext cx="5494075" cy="6858000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-6043" y="6533"/>
            <a:ext cx="365596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 BLANCA" pitchFamily="2" charset="0"/>
              </a:rPr>
              <a:t>7ª</a:t>
            </a:r>
            <a:r>
              <a:rPr lang="es-E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 BLANCA" pitchFamily="2" charset="0"/>
              </a:rPr>
              <a:t> </a:t>
            </a:r>
          </a:p>
          <a:p>
            <a:pPr algn="ctr"/>
            <a:r>
              <a:rPr lang="es-E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 BLANCA" pitchFamily="2" charset="0"/>
              </a:rPr>
              <a:t>ESTACIÓN </a:t>
            </a:r>
            <a:endParaRPr lang="es-E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 BLANCA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0" y="2492896"/>
            <a:ext cx="3655968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 CENA" pitchFamily="2" charset="0"/>
              </a:rPr>
              <a:t>JESÚS </a:t>
            </a:r>
          </a:p>
          <a:p>
            <a:pPr algn="ctr"/>
            <a:r>
              <a:rPr lang="es-ES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 CENA" pitchFamily="2" charset="0"/>
              </a:rPr>
              <a:t>CAE POR SEGUNDA VEZ </a:t>
            </a:r>
            <a:endParaRPr lang="es-ES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AR C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12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esultado de imagen de ROSTRO POBREZA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996"/>
            <a:ext cx="5715000" cy="321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Resultado de imagen de CAIDA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6" y="5263"/>
            <a:ext cx="3203849" cy="2778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Resultado de imagen de ENFERMO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65104"/>
            <a:ext cx="4430146" cy="249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Imagen relacionada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220358"/>
            <a:ext cx="2546252" cy="3637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0" descr="Resultado de imagen de PRESO">
            <a:hlinkClick r:id="rId10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764904"/>
            <a:ext cx="2847975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1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624822"/>
            <a:ext cx="2847975" cy="2020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1755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49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23528" y="260648"/>
            <a:ext cx="8245424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1200" dirty="0" smtClean="0">
              <a:latin typeface="+mj-lt"/>
            </a:endParaRPr>
          </a:p>
          <a:p>
            <a:pPr algn="ctr"/>
            <a:r>
              <a:rPr lang="es-ES" sz="5400" b="1" dirty="0">
                <a:latin typeface="+mj-lt"/>
              </a:rPr>
              <a:t>Igual que TÚ queremos estar al lado del que sufre. </a:t>
            </a:r>
            <a:endParaRPr lang="es-ES" sz="5400" b="1" dirty="0" smtClean="0">
              <a:latin typeface="+mj-lt"/>
            </a:endParaRPr>
          </a:p>
          <a:p>
            <a:pPr algn="ctr"/>
            <a:endParaRPr lang="es-ES" sz="5400" b="1" dirty="0" smtClean="0">
              <a:latin typeface="+mj-lt"/>
            </a:endParaRPr>
          </a:p>
          <a:p>
            <a:pPr algn="ctr"/>
            <a:r>
              <a:rPr lang="es-ES" sz="5400" b="1" dirty="0" smtClean="0">
                <a:latin typeface="+mj-lt"/>
              </a:rPr>
              <a:t>Y </a:t>
            </a:r>
            <a:r>
              <a:rPr lang="es-ES" sz="5400" b="1" dirty="0">
                <a:latin typeface="+mj-lt"/>
              </a:rPr>
              <a:t>si nos cansamos de hacer el bien queremos aprender de ti a levantarnos y seguir luchando.</a:t>
            </a:r>
          </a:p>
        </p:txBody>
      </p:sp>
    </p:spTree>
    <p:extLst>
      <p:ext uri="{BB962C8B-B14F-4D97-AF65-F5344CB8AC3E}">
        <p14:creationId xmlns:p14="http://schemas.microsoft.com/office/powerpoint/2010/main" val="141694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66556" cy="3042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770" y="0"/>
            <a:ext cx="4570230" cy="3042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21" y="3808148"/>
            <a:ext cx="4574777" cy="3049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770" y="3789208"/>
            <a:ext cx="4587034" cy="3042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21" y="2060848"/>
            <a:ext cx="4581991" cy="2671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771" y="2060848"/>
            <a:ext cx="4570230" cy="267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247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925" y="10035"/>
            <a:ext cx="5494075" cy="6858000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-6043" y="6533"/>
            <a:ext cx="365596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 BLANCA" pitchFamily="2" charset="0"/>
              </a:rPr>
              <a:t>8ª</a:t>
            </a:r>
            <a:r>
              <a:rPr lang="es-E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 BLANCA" pitchFamily="2" charset="0"/>
              </a:rPr>
              <a:t> </a:t>
            </a:r>
          </a:p>
          <a:p>
            <a:pPr algn="ctr"/>
            <a:r>
              <a:rPr lang="es-E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 BLANCA" pitchFamily="2" charset="0"/>
              </a:rPr>
              <a:t>ESTACIÓN </a:t>
            </a:r>
            <a:endParaRPr lang="es-E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 BLANCA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0" y="2492896"/>
            <a:ext cx="3655968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 CENA" pitchFamily="2" charset="0"/>
              </a:rPr>
              <a:t>JESÚS CONSUELA </a:t>
            </a:r>
          </a:p>
          <a:p>
            <a:pPr algn="ctr"/>
            <a:r>
              <a:rPr lang="es-ES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 CENA" pitchFamily="2" charset="0"/>
              </a:rPr>
              <a:t>A LAS MUJERES </a:t>
            </a:r>
            <a:endParaRPr lang="es-ES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AR C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29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442" y="4622143"/>
            <a:ext cx="3092996" cy="2235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400" y="2096398"/>
            <a:ext cx="3849080" cy="2420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377" y="0"/>
            <a:ext cx="5505623" cy="2060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9042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70" y="0"/>
            <a:ext cx="91507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03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23528" y="20016"/>
            <a:ext cx="8245424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1200" dirty="0" smtClean="0">
              <a:latin typeface="+mj-lt"/>
            </a:endParaRPr>
          </a:p>
          <a:p>
            <a:pPr algn="ctr"/>
            <a:endParaRPr lang="es-ES" sz="4000" b="1" dirty="0" smtClean="0">
              <a:latin typeface="+mj-lt"/>
            </a:endParaRPr>
          </a:p>
          <a:p>
            <a:pPr algn="ctr"/>
            <a:r>
              <a:rPr lang="es-ES" sz="5400" b="1" dirty="0" smtClean="0">
                <a:latin typeface="+mj-lt"/>
              </a:rPr>
              <a:t>Jesús</a:t>
            </a:r>
            <a:r>
              <a:rPr lang="es-ES" sz="5400" b="1" dirty="0">
                <a:latin typeface="+mj-lt"/>
              </a:rPr>
              <a:t>, queremos seguir tus pasos y consolar a los que sufren. </a:t>
            </a:r>
            <a:endParaRPr lang="es-ES" sz="5400" b="1" dirty="0" smtClean="0">
              <a:latin typeface="+mj-lt"/>
            </a:endParaRPr>
          </a:p>
          <a:p>
            <a:pPr algn="ctr"/>
            <a:endParaRPr lang="es-ES" sz="5400" b="1" dirty="0">
              <a:latin typeface="+mj-lt"/>
            </a:endParaRPr>
          </a:p>
          <a:p>
            <a:pPr algn="ctr"/>
            <a:r>
              <a:rPr lang="es-ES" sz="5400" b="1" dirty="0" smtClean="0">
                <a:latin typeface="+mj-lt"/>
              </a:rPr>
              <a:t>Aunque </a:t>
            </a:r>
            <a:r>
              <a:rPr lang="es-ES" sz="5400" b="1" dirty="0">
                <a:latin typeface="+mj-lt"/>
              </a:rPr>
              <a:t>por eso tengamos que sufrir.</a:t>
            </a:r>
          </a:p>
        </p:txBody>
      </p:sp>
    </p:spTree>
    <p:extLst>
      <p:ext uri="{BB962C8B-B14F-4D97-AF65-F5344CB8AC3E}">
        <p14:creationId xmlns:p14="http://schemas.microsoft.com/office/powerpoint/2010/main" val="217322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117" y="-2541"/>
            <a:ext cx="5478883" cy="6858000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-6043" y="6533"/>
            <a:ext cx="365596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 BLANCA" pitchFamily="2" charset="0"/>
              </a:rPr>
              <a:t>9ª</a:t>
            </a:r>
            <a:r>
              <a:rPr lang="es-E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 BLANCA" pitchFamily="2" charset="0"/>
              </a:rPr>
              <a:t> </a:t>
            </a:r>
          </a:p>
          <a:p>
            <a:pPr algn="ctr"/>
            <a:r>
              <a:rPr lang="es-E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 BLANCA" pitchFamily="2" charset="0"/>
              </a:rPr>
              <a:t>ESTACIÓN </a:t>
            </a:r>
            <a:endParaRPr lang="es-E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 BLANCA" pitchFamily="2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0" y="2492896"/>
            <a:ext cx="3655968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 CENA" pitchFamily="2" charset="0"/>
              </a:rPr>
              <a:t>JESÚS </a:t>
            </a:r>
          </a:p>
          <a:p>
            <a:pPr algn="ctr"/>
            <a:r>
              <a:rPr lang="es-ES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 CENA" pitchFamily="2" charset="0"/>
              </a:rPr>
              <a:t>CAE POR TERCERA VEZ</a:t>
            </a:r>
            <a:endParaRPr lang="es-ES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AR C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318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71" y="0"/>
            <a:ext cx="5322880" cy="371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479" y="1308978"/>
            <a:ext cx="3689521" cy="3689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 descr="Resultado de imagen de INTERES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717032"/>
            <a:ext cx="5470517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07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44" y="0"/>
            <a:ext cx="91607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4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03457" y="980728"/>
            <a:ext cx="8245424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1200" dirty="0" smtClean="0">
              <a:latin typeface="+mj-lt"/>
            </a:endParaRPr>
          </a:p>
          <a:p>
            <a:pPr algn="ctr"/>
            <a:endParaRPr lang="es-ES" sz="4000" b="1" dirty="0" smtClean="0">
              <a:latin typeface="+mj-lt"/>
            </a:endParaRPr>
          </a:p>
          <a:p>
            <a:pPr algn="ctr"/>
            <a:r>
              <a:rPr lang="es-ES" sz="5400" b="1" dirty="0">
                <a:latin typeface="+mj-lt"/>
              </a:rPr>
              <a:t>Jesús, Tú que sufriste tanto por amor, ayúdame a cambiar el corazón egoísta que tengo.</a:t>
            </a:r>
          </a:p>
        </p:txBody>
      </p:sp>
    </p:spTree>
    <p:extLst>
      <p:ext uri="{BB962C8B-B14F-4D97-AF65-F5344CB8AC3E}">
        <p14:creationId xmlns:p14="http://schemas.microsoft.com/office/powerpoint/2010/main" val="319655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925" y="0"/>
            <a:ext cx="5494075" cy="6858000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-6043" y="6533"/>
            <a:ext cx="365596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 BLANCA" pitchFamily="2" charset="0"/>
              </a:rPr>
              <a:t>10ª</a:t>
            </a:r>
            <a:r>
              <a:rPr lang="es-E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 BLANCA" pitchFamily="2" charset="0"/>
              </a:rPr>
              <a:t> </a:t>
            </a:r>
          </a:p>
          <a:p>
            <a:pPr algn="ctr"/>
            <a:r>
              <a:rPr lang="es-E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 BLANCA" pitchFamily="2" charset="0"/>
              </a:rPr>
              <a:t>ESTACIÓN </a:t>
            </a:r>
            <a:endParaRPr lang="es-E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 BLANCA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0" y="2492896"/>
            <a:ext cx="3655968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 CENA" pitchFamily="2" charset="0"/>
              </a:rPr>
              <a:t>JESÚS ES DESPOJADO DE SUS VESTIDURAS</a:t>
            </a:r>
            <a:endParaRPr lang="es-ES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AR C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691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33" y="0"/>
            <a:ext cx="91754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63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0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89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0"/>
            <a:ext cx="6515100" cy="339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19373"/>
            <a:ext cx="6156176" cy="346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7728"/>
            <a:ext cx="4139952" cy="239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953979"/>
            <a:ext cx="4262913" cy="2397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7238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24979" y="-243408"/>
            <a:ext cx="8245424" cy="670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1200" dirty="0" smtClean="0">
              <a:latin typeface="+mj-lt"/>
            </a:endParaRPr>
          </a:p>
          <a:p>
            <a:pPr algn="ctr"/>
            <a:endParaRPr lang="es-ES" sz="4000" b="1" dirty="0" smtClean="0">
              <a:latin typeface="+mj-lt"/>
            </a:endParaRPr>
          </a:p>
          <a:p>
            <a:pPr algn="ctr"/>
            <a:r>
              <a:rPr lang="es-ES" sz="5400" b="1" dirty="0">
                <a:latin typeface="+mj-lt"/>
              </a:rPr>
              <a:t>Jesús, perdóname cuando te desnudo al hablar mal de otros, al criticar, al pensar mal de mis hermanos... </a:t>
            </a:r>
            <a:endParaRPr lang="es-ES" sz="5400" b="1" dirty="0" smtClean="0">
              <a:latin typeface="+mj-lt"/>
            </a:endParaRPr>
          </a:p>
          <a:p>
            <a:pPr algn="ctr"/>
            <a:endParaRPr lang="es-ES" sz="5400" b="1" dirty="0">
              <a:latin typeface="+mj-lt"/>
            </a:endParaRPr>
          </a:p>
          <a:p>
            <a:pPr algn="ctr"/>
            <a:r>
              <a:rPr lang="es-ES" sz="5400" b="1" dirty="0" smtClean="0">
                <a:latin typeface="+mj-lt"/>
              </a:rPr>
              <a:t>Dame </a:t>
            </a:r>
            <a:r>
              <a:rPr lang="es-ES" sz="5400" b="1" dirty="0">
                <a:latin typeface="+mj-lt"/>
              </a:rPr>
              <a:t>Jesús una mirada limpia.</a:t>
            </a:r>
          </a:p>
        </p:txBody>
      </p:sp>
    </p:spTree>
    <p:extLst>
      <p:ext uri="{BB962C8B-B14F-4D97-AF65-F5344CB8AC3E}">
        <p14:creationId xmlns:p14="http://schemas.microsoft.com/office/powerpoint/2010/main" val="204127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924" y="10943"/>
            <a:ext cx="5494075" cy="6858000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-6043" y="6533"/>
            <a:ext cx="365596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 BLANCA" pitchFamily="2" charset="0"/>
              </a:rPr>
              <a:t>11ª</a:t>
            </a:r>
            <a:r>
              <a:rPr lang="es-E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 BLANCA" pitchFamily="2" charset="0"/>
              </a:rPr>
              <a:t> </a:t>
            </a:r>
          </a:p>
          <a:p>
            <a:pPr algn="ctr"/>
            <a:r>
              <a:rPr lang="es-E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 BLANCA" pitchFamily="2" charset="0"/>
              </a:rPr>
              <a:t>ESTACIÓN </a:t>
            </a:r>
            <a:endParaRPr lang="es-E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 BLANCA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0" y="2492896"/>
            <a:ext cx="3655968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 CENA" pitchFamily="2" charset="0"/>
              </a:rPr>
              <a:t>JESÚS ES CLAVADO EN LA CRUZ</a:t>
            </a:r>
            <a:endParaRPr lang="es-ES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AR C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15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96" b="8455"/>
          <a:stretch/>
        </p:blipFill>
        <p:spPr bwMode="auto">
          <a:xfrm>
            <a:off x="-26604" y="0"/>
            <a:ext cx="560632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026" y="1950334"/>
            <a:ext cx="3641973" cy="24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027" y="4413934"/>
            <a:ext cx="3641973" cy="2450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027" y="0"/>
            <a:ext cx="3641973" cy="2269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372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" y="0"/>
            <a:ext cx="91398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27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24979" y="-243408"/>
            <a:ext cx="8245424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1200" dirty="0" smtClean="0">
              <a:latin typeface="+mj-lt"/>
            </a:endParaRPr>
          </a:p>
          <a:p>
            <a:pPr algn="ctr"/>
            <a:endParaRPr lang="es-ES" sz="1200" b="1" dirty="0" smtClean="0">
              <a:latin typeface="+mj-lt"/>
            </a:endParaRPr>
          </a:p>
          <a:p>
            <a:pPr algn="ctr"/>
            <a:r>
              <a:rPr lang="es-ES" sz="5400" b="1" dirty="0">
                <a:latin typeface="+mj-lt"/>
              </a:rPr>
              <a:t>Jesús, nosotros nos quejamos por tantas cosas sin importancia. </a:t>
            </a:r>
            <a:endParaRPr lang="es-ES" sz="5400" b="1" dirty="0" smtClean="0">
              <a:latin typeface="+mj-lt"/>
            </a:endParaRPr>
          </a:p>
          <a:p>
            <a:pPr algn="ctr"/>
            <a:r>
              <a:rPr lang="es-ES" sz="5400" b="1" dirty="0" smtClean="0">
                <a:latin typeface="+mj-lt"/>
              </a:rPr>
              <a:t>Tú </a:t>
            </a:r>
            <a:r>
              <a:rPr lang="es-ES" sz="5400" b="1" dirty="0">
                <a:latin typeface="+mj-lt"/>
              </a:rPr>
              <a:t>que nos amaste tanto, haz que aprendamos a valorar las cosas que tenemos y a dar la vida por las que valen la pena.</a:t>
            </a:r>
          </a:p>
        </p:txBody>
      </p:sp>
    </p:spTree>
    <p:extLst>
      <p:ext uri="{BB962C8B-B14F-4D97-AF65-F5344CB8AC3E}">
        <p14:creationId xmlns:p14="http://schemas.microsoft.com/office/powerpoint/2010/main" val="1219952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925" y="0"/>
            <a:ext cx="5494075" cy="6858000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-6043" y="6533"/>
            <a:ext cx="365596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 BLANCA" pitchFamily="2" charset="0"/>
              </a:rPr>
              <a:t>12ª</a:t>
            </a:r>
            <a:r>
              <a:rPr lang="es-E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 BLANCA" pitchFamily="2" charset="0"/>
              </a:rPr>
              <a:t> </a:t>
            </a:r>
          </a:p>
          <a:p>
            <a:pPr algn="ctr"/>
            <a:r>
              <a:rPr lang="es-E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 BLANCA" pitchFamily="2" charset="0"/>
              </a:rPr>
              <a:t>ESTACIÓN </a:t>
            </a:r>
            <a:endParaRPr lang="es-E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 BLANCA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0" y="2492896"/>
            <a:ext cx="3655968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 CENA" pitchFamily="2" charset="0"/>
              </a:rPr>
              <a:t>JESÚS MUERE EN </a:t>
            </a:r>
          </a:p>
          <a:p>
            <a:pPr algn="ctr"/>
            <a:r>
              <a:rPr lang="es-ES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 CENA" pitchFamily="2" charset="0"/>
              </a:rPr>
              <a:t>LA CRUZ</a:t>
            </a:r>
            <a:endParaRPr lang="es-ES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AR C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93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499" y="0"/>
            <a:ext cx="9177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8724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672"/>
            <a:ext cx="5428009" cy="2936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808" y="2953720"/>
            <a:ext cx="6559192" cy="3921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373585"/>
            <a:ext cx="3580196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9408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54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79512" y="-459432"/>
            <a:ext cx="8712968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5400" dirty="0" smtClean="0">
              <a:latin typeface="+mj-lt"/>
            </a:endParaRPr>
          </a:p>
          <a:p>
            <a:pPr algn="ctr"/>
            <a:r>
              <a:rPr lang="es-ES" sz="4400" b="1" dirty="0" smtClean="0">
                <a:latin typeface="+mj-lt"/>
              </a:rPr>
              <a:t>Jesús</a:t>
            </a:r>
            <a:r>
              <a:rPr lang="es-ES" sz="4400" b="1" dirty="0">
                <a:latin typeface="+mj-lt"/>
              </a:rPr>
              <a:t>, te pedimos perdón porque nos lavamos las manos como </a:t>
            </a:r>
            <a:r>
              <a:rPr lang="es-ES" sz="4400" b="1" dirty="0" smtClean="0">
                <a:latin typeface="+mj-lt"/>
              </a:rPr>
              <a:t>Pilatos, </a:t>
            </a:r>
            <a:r>
              <a:rPr lang="es-ES" sz="4400" b="1" dirty="0">
                <a:latin typeface="+mj-lt"/>
              </a:rPr>
              <a:t>cuando vemos una injusticia. </a:t>
            </a:r>
            <a:endParaRPr lang="es-ES" sz="4400" b="1" dirty="0" smtClean="0">
              <a:latin typeface="+mj-lt"/>
            </a:endParaRPr>
          </a:p>
          <a:p>
            <a:pPr algn="ctr"/>
            <a:r>
              <a:rPr lang="es-ES" sz="4400" b="1" dirty="0" smtClean="0">
                <a:latin typeface="+mj-lt"/>
              </a:rPr>
              <a:t>Porque nosotros a veces también condenamos. Enséñanos a ver la viga de nuestro ojo, antes de juzgar la paja en el ojo ajeno.</a:t>
            </a:r>
            <a:endParaRPr lang="es-ES" sz="4400" b="1" dirty="0">
              <a:latin typeface="+mj-lt"/>
            </a:endParaRPr>
          </a:p>
          <a:p>
            <a:pPr algn="ctr"/>
            <a:r>
              <a:rPr lang="es-ES" sz="4400" b="1" dirty="0" smtClean="0">
                <a:latin typeface="+mj-lt"/>
              </a:rPr>
              <a:t>Ayúdanos </a:t>
            </a:r>
            <a:r>
              <a:rPr lang="es-ES" sz="4400" b="1" dirty="0">
                <a:latin typeface="+mj-lt"/>
              </a:rPr>
              <a:t>a perdonar como Tú perdonaste.</a:t>
            </a:r>
          </a:p>
        </p:txBody>
      </p:sp>
    </p:spTree>
    <p:extLst>
      <p:ext uri="{BB962C8B-B14F-4D97-AF65-F5344CB8AC3E}">
        <p14:creationId xmlns:p14="http://schemas.microsoft.com/office/powerpoint/2010/main" val="198435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539552" y="692696"/>
            <a:ext cx="8245424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1200" dirty="0" smtClean="0">
              <a:latin typeface="+mj-lt"/>
            </a:endParaRPr>
          </a:p>
          <a:p>
            <a:pPr algn="ctr"/>
            <a:endParaRPr lang="es-ES" sz="1200" b="1" dirty="0" smtClean="0">
              <a:latin typeface="+mj-lt"/>
            </a:endParaRPr>
          </a:p>
          <a:p>
            <a:pPr algn="ctr"/>
            <a:r>
              <a:rPr lang="es-ES" sz="5400" b="1" dirty="0">
                <a:latin typeface="+mj-lt"/>
              </a:rPr>
              <a:t>Jesús, ¿Por qué moriste así</a:t>
            </a:r>
            <a:r>
              <a:rPr lang="es-ES" sz="5400" b="1" dirty="0" smtClean="0">
                <a:latin typeface="+mj-lt"/>
              </a:rPr>
              <a:t>?</a:t>
            </a:r>
          </a:p>
          <a:p>
            <a:pPr algn="ctr"/>
            <a:endParaRPr lang="es-ES" sz="5400" b="1" dirty="0">
              <a:latin typeface="+mj-lt"/>
            </a:endParaRPr>
          </a:p>
          <a:p>
            <a:pPr algn="ctr"/>
            <a:r>
              <a:rPr lang="es-ES" sz="5400" b="1" dirty="0" smtClean="0">
                <a:latin typeface="+mj-lt"/>
              </a:rPr>
              <a:t>No </a:t>
            </a:r>
            <a:r>
              <a:rPr lang="es-ES" sz="5400" b="1" dirty="0">
                <a:latin typeface="+mj-lt"/>
              </a:rPr>
              <a:t>merezco yo todo lo que sufriste... </a:t>
            </a:r>
            <a:endParaRPr lang="es-ES" sz="5400" b="1" dirty="0" smtClean="0">
              <a:latin typeface="+mj-lt"/>
            </a:endParaRPr>
          </a:p>
          <a:p>
            <a:pPr algn="ctr"/>
            <a:endParaRPr lang="es-ES" sz="5400" b="1" dirty="0">
              <a:latin typeface="+mj-lt"/>
            </a:endParaRPr>
          </a:p>
          <a:p>
            <a:pPr algn="ctr"/>
            <a:r>
              <a:rPr lang="es-ES" sz="5400" b="1" dirty="0" smtClean="0">
                <a:latin typeface="+mj-lt"/>
              </a:rPr>
              <a:t>Te </a:t>
            </a:r>
            <a:r>
              <a:rPr lang="es-ES" sz="5400" b="1" dirty="0">
                <a:latin typeface="+mj-lt"/>
              </a:rPr>
              <a:t>quiero mucho Jesús...</a:t>
            </a:r>
          </a:p>
        </p:txBody>
      </p:sp>
    </p:spTree>
    <p:extLst>
      <p:ext uri="{BB962C8B-B14F-4D97-AF65-F5344CB8AC3E}">
        <p14:creationId xmlns:p14="http://schemas.microsoft.com/office/powerpoint/2010/main" val="157136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925" y="0"/>
            <a:ext cx="5469649" cy="6858000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-6043" y="6533"/>
            <a:ext cx="365596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 BLANCA" pitchFamily="2" charset="0"/>
              </a:rPr>
              <a:t>13ª</a:t>
            </a:r>
            <a:r>
              <a:rPr lang="es-E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 BLANCA" pitchFamily="2" charset="0"/>
              </a:rPr>
              <a:t> </a:t>
            </a:r>
          </a:p>
          <a:p>
            <a:pPr algn="ctr"/>
            <a:r>
              <a:rPr lang="es-E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 BLANCA" pitchFamily="2" charset="0"/>
              </a:rPr>
              <a:t>ESTACIÓN </a:t>
            </a:r>
            <a:endParaRPr lang="es-E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 BLANCA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0" y="2492896"/>
            <a:ext cx="3655968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 CENA" pitchFamily="2" charset="0"/>
              </a:rPr>
              <a:t>JESÚS ES BAJADO DE LA CRUZ</a:t>
            </a:r>
            <a:endParaRPr lang="es-ES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AR C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65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27" y="0"/>
            <a:ext cx="915432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2414"/>
            <a:ext cx="3064445" cy="2043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049" y="168152"/>
            <a:ext cx="3072371" cy="2048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 rot="20294159">
            <a:off x="221942" y="1827966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200" dirty="0" smtClean="0">
                <a:solidFill>
                  <a:srgbClr val="FF0000"/>
                </a:solidFill>
                <a:latin typeface="AR BLANCA" pitchFamily="2" charset="0"/>
              </a:rPr>
              <a:t>HAMBRE</a:t>
            </a:r>
            <a:endParaRPr lang="es-ES" sz="7200" dirty="0">
              <a:solidFill>
                <a:srgbClr val="FF0000"/>
              </a:solidFill>
              <a:latin typeface="AR BLANCA" pitchFamily="2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 rot="19704050">
            <a:off x="3410039" y="1580139"/>
            <a:ext cx="37834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7200" dirty="0" smtClean="0">
                <a:solidFill>
                  <a:srgbClr val="FF0000"/>
                </a:solidFill>
                <a:latin typeface="AR BLANCA" pitchFamily="2" charset="0"/>
              </a:rPr>
              <a:t>GUERRAS</a:t>
            </a:r>
            <a:endParaRPr lang="es-ES" sz="7200" dirty="0">
              <a:solidFill>
                <a:srgbClr val="FF0000"/>
              </a:solidFill>
              <a:latin typeface="AR BLANCA" pitchFamily="2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 rot="19952667">
            <a:off x="5229923" y="2182561"/>
            <a:ext cx="37337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7200" dirty="0" smtClean="0">
                <a:solidFill>
                  <a:srgbClr val="FF0000"/>
                </a:solidFill>
                <a:latin typeface="AR BLANCA" pitchFamily="2" charset="0"/>
              </a:rPr>
              <a:t>SOLEDAD</a:t>
            </a:r>
            <a:endParaRPr lang="es-ES" sz="7200" dirty="0">
              <a:solidFill>
                <a:srgbClr val="FF0000"/>
              </a:solidFill>
              <a:latin typeface="AR BLANCA" pitchFamily="2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043608" y="3407421"/>
            <a:ext cx="32736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7200" dirty="0" smtClean="0">
                <a:solidFill>
                  <a:srgbClr val="FF0000"/>
                </a:solidFill>
                <a:latin typeface="AR BLANCA" pitchFamily="2" charset="0"/>
              </a:rPr>
              <a:t>ABUSOS</a:t>
            </a:r>
            <a:endParaRPr lang="es-ES" sz="7200" dirty="0">
              <a:solidFill>
                <a:srgbClr val="FF0000"/>
              </a:solidFill>
              <a:latin typeface="AR BLANCA" pitchFamily="2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4317261" y="3993194"/>
            <a:ext cx="45320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7200" dirty="0" smtClean="0">
                <a:solidFill>
                  <a:srgbClr val="FF0000"/>
                </a:solidFill>
                <a:latin typeface="AR BLANCA" pitchFamily="2" charset="0"/>
              </a:rPr>
              <a:t>DESPRECIO</a:t>
            </a:r>
            <a:endParaRPr lang="es-ES" sz="7200" dirty="0">
              <a:solidFill>
                <a:srgbClr val="FF0000"/>
              </a:solidFill>
              <a:latin typeface="AR BLANCA" pitchFamily="2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887198" y="5648468"/>
            <a:ext cx="52068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7200" dirty="0" smtClean="0">
                <a:solidFill>
                  <a:srgbClr val="FF0000"/>
                </a:solidFill>
                <a:latin typeface="AR BLANCA" pitchFamily="2" charset="0"/>
              </a:rPr>
              <a:t>INJUSTICIAS</a:t>
            </a:r>
            <a:endParaRPr lang="es-ES" sz="7200" dirty="0">
              <a:solidFill>
                <a:srgbClr val="FF0000"/>
              </a:solidFill>
              <a:latin typeface="AR BLANCA" pitchFamily="2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0" y="4869160"/>
            <a:ext cx="52196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7200" dirty="0" smtClean="0">
                <a:solidFill>
                  <a:srgbClr val="FF0000"/>
                </a:solidFill>
                <a:latin typeface="AR BLANCA" pitchFamily="2" charset="0"/>
              </a:rPr>
              <a:t>FALTA DE FE</a:t>
            </a:r>
            <a:endParaRPr lang="es-ES" sz="7200" dirty="0">
              <a:solidFill>
                <a:srgbClr val="FF0000"/>
              </a:solidFill>
              <a:latin typeface="AR BLAN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093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67" y="0"/>
            <a:ext cx="91638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43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524617" y="1772816"/>
            <a:ext cx="8245424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1200" dirty="0" smtClean="0">
              <a:latin typeface="+mj-lt"/>
            </a:endParaRPr>
          </a:p>
          <a:p>
            <a:pPr algn="ctr"/>
            <a:endParaRPr lang="es-ES" sz="1200" b="1" dirty="0" smtClean="0">
              <a:latin typeface="+mj-lt"/>
            </a:endParaRPr>
          </a:p>
          <a:p>
            <a:pPr algn="ctr"/>
            <a:r>
              <a:rPr lang="es-ES" sz="5400" b="1" dirty="0">
                <a:latin typeface="+mj-lt"/>
              </a:rPr>
              <a:t>Jesús, danos esperanza de saber que siempre triunfa el amor y la vida.</a:t>
            </a:r>
          </a:p>
        </p:txBody>
      </p:sp>
    </p:spTree>
    <p:extLst>
      <p:ext uri="{BB962C8B-B14F-4D97-AF65-F5344CB8AC3E}">
        <p14:creationId xmlns:p14="http://schemas.microsoft.com/office/powerpoint/2010/main" val="87628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968" y="6533"/>
            <a:ext cx="5494075" cy="6858000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-6043" y="6533"/>
            <a:ext cx="365596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 BLANCA" pitchFamily="2" charset="0"/>
              </a:rPr>
              <a:t>14ª</a:t>
            </a:r>
            <a:r>
              <a:rPr lang="es-E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 BLANCA" pitchFamily="2" charset="0"/>
              </a:rPr>
              <a:t> </a:t>
            </a:r>
          </a:p>
          <a:p>
            <a:pPr algn="ctr"/>
            <a:r>
              <a:rPr lang="es-E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 BLANCA" pitchFamily="2" charset="0"/>
              </a:rPr>
              <a:t>ESTACIÓN </a:t>
            </a:r>
            <a:endParaRPr lang="es-E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 BLANCA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0" y="2492896"/>
            <a:ext cx="3655968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 CENA" pitchFamily="2" charset="0"/>
              </a:rPr>
              <a:t>JESÚS ES PUESTO EN EL SEPULCRO</a:t>
            </a:r>
            <a:endParaRPr lang="es-ES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AR C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935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29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4" y="0"/>
            <a:ext cx="914614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1921252" y="260648"/>
            <a:ext cx="445346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9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 CHRISTY" pitchFamily="2" charset="0"/>
              </a:rPr>
              <a:t>LUZ  DE:</a:t>
            </a:r>
            <a:endParaRPr lang="es-ES" sz="9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 CHRISTY" pitchFamily="2" charset="0"/>
            </a:endParaRPr>
          </a:p>
        </p:txBody>
      </p:sp>
      <p:sp>
        <p:nvSpPr>
          <p:cNvPr id="3" name="2 Rectángulo"/>
          <p:cNvSpPr/>
          <p:nvPr/>
        </p:nvSpPr>
        <p:spPr>
          <a:xfrm rot="20833516">
            <a:off x="295645" y="1845969"/>
            <a:ext cx="385233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8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ANIMAR</a:t>
            </a:r>
            <a:endParaRPr lang="es-ES" sz="8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4 Rectángulo"/>
          <p:cNvSpPr/>
          <p:nvPr/>
        </p:nvSpPr>
        <p:spPr>
          <a:xfrm rot="1306835">
            <a:off x="4883417" y="1845968"/>
            <a:ext cx="415633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8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ALEGRAR</a:t>
            </a:r>
            <a:endParaRPr lang="es-ES" sz="8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544225" y="3616127"/>
            <a:ext cx="365997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8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APOYAR</a:t>
            </a:r>
            <a:endParaRPr lang="es-ES" sz="8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6 Rectángulo"/>
          <p:cNvSpPr/>
          <p:nvPr/>
        </p:nvSpPr>
        <p:spPr>
          <a:xfrm rot="1022653">
            <a:off x="4083756" y="2990821"/>
            <a:ext cx="349326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8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CUIDAR</a:t>
            </a:r>
            <a:endParaRPr lang="es-ES" sz="8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7 Rectángulo"/>
          <p:cNvSpPr/>
          <p:nvPr/>
        </p:nvSpPr>
        <p:spPr>
          <a:xfrm rot="21003657">
            <a:off x="325141" y="5229200"/>
            <a:ext cx="319222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8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SERVIR</a:t>
            </a:r>
            <a:endParaRPr lang="es-ES" sz="8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4474604" y="4593693"/>
            <a:ext cx="292362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8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ALZAR</a:t>
            </a:r>
            <a:endParaRPr lang="es-ES" sz="8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6751336" y="5547685"/>
            <a:ext cx="238558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8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DE ...</a:t>
            </a:r>
            <a:endParaRPr lang="es-ES" sz="8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12084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3140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524617" y="1772816"/>
            <a:ext cx="8245424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1200" dirty="0" smtClean="0">
              <a:latin typeface="+mj-lt"/>
            </a:endParaRPr>
          </a:p>
          <a:p>
            <a:pPr algn="ctr"/>
            <a:endParaRPr lang="es-ES" sz="1200" b="1" dirty="0" smtClean="0">
              <a:latin typeface="+mj-lt"/>
            </a:endParaRPr>
          </a:p>
          <a:p>
            <a:pPr algn="ctr"/>
            <a:r>
              <a:rPr lang="es-ES" sz="5400" b="1" dirty="0">
                <a:latin typeface="+mj-lt"/>
              </a:rPr>
              <a:t>Jesús ayúdame a dar muerte al pecado para que Tú vivas en mí por el Amor.</a:t>
            </a:r>
          </a:p>
        </p:txBody>
      </p:sp>
    </p:spTree>
    <p:extLst>
      <p:ext uri="{BB962C8B-B14F-4D97-AF65-F5344CB8AC3E}">
        <p14:creationId xmlns:p14="http://schemas.microsoft.com/office/powerpoint/2010/main" val="61372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925" y="0"/>
            <a:ext cx="5494075" cy="6858000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-6043" y="6533"/>
            <a:ext cx="365596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 BLANCA" pitchFamily="2" charset="0"/>
              </a:rPr>
              <a:t>2ª</a:t>
            </a:r>
            <a:r>
              <a:rPr lang="es-E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 BLANCA" pitchFamily="2" charset="0"/>
              </a:rPr>
              <a:t> </a:t>
            </a:r>
          </a:p>
          <a:p>
            <a:pPr algn="ctr"/>
            <a:r>
              <a:rPr lang="es-E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 BLANCA" pitchFamily="2" charset="0"/>
              </a:rPr>
              <a:t>ESTACIÓN </a:t>
            </a:r>
            <a:endParaRPr lang="es-E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 BLANCA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0" y="2492896"/>
            <a:ext cx="3655968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 CENA" pitchFamily="2" charset="0"/>
              </a:rPr>
              <a:t>JESÚS </a:t>
            </a:r>
          </a:p>
          <a:p>
            <a:pPr algn="ctr"/>
            <a:r>
              <a:rPr lang="es-ES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 CENA" pitchFamily="2" charset="0"/>
              </a:rPr>
              <a:t>CARGA CON LA CRUZ </a:t>
            </a:r>
            <a:endParaRPr lang="es-ES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AR C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271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-20170401-WA0004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753843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2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de CONDENADOS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495428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ultado de imagen de REFUGIADOS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853002"/>
            <a:ext cx="4495428" cy="3004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sultado de imagen de REFUGIADOS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453" y="2192251"/>
            <a:ext cx="4632547" cy="3080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8678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81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23528" y="836712"/>
            <a:ext cx="824542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5400" dirty="0" smtClean="0">
              <a:latin typeface="+mj-lt"/>
            </a:endParaRPr>
          </a:p>
          <a:p>
            <a:pPr algn="ctr"/>
            <a:r>
              <a:rPr lang="es-ES" sz="5400" b="1" dirty="0">
                <a:latin typeface="+mj-lt"/>
              </a:rPr>
              <a:t>Jesús, nosotros tenemos miedo y </a:t>
            </a:r>
            <a:r>
              <a:rPr lang="es-ES" sz="5400" b="1" dirty="0" smtClean="0">
                <a:latin typeface="+mj-lt"/>
              </a:rPr>
              <a:t>rechazamos la </a:t>
            </a:r>
            <a:r>
              <a:rPr lang="es-ES" sz="5400" b="1" dirty="0">
                <a:latin typeface="+mj-lt"/>
              </a:rPr>
              <a:t>cruz</a:t>
            </a:r>
            <a:r>
              <a:rPr lang="es-ES" sz="5400" b="1" dirty="0" smtClean="0">
                <a:latin typeface="+mj-lt"/>
              </a:rPr>
              <a:t>.</a:t>
            </a:r>
          </a:p>
          <a:p>
            <a:pPr algn="ctr"/>
            <a:endParaRPr lang="es-ES" sz="5400" b="1" dirty="0">
              <a:latin typeface="+mj-lt"/>
            </a:endParaRPr>
          </a:p>
          <a:p>
            <a:pPr algn="ctr"/>
            <a:r>
              <a:rPr lang="es-ES" sz="5400" b="1" dirty="0" smtClean="0">
                <a:latin typeface="+mj-lt"/>
              </a:rPr>
              <a:t> </a:t>
            </a:r>
            <a:r>
              <a:rPr lang="es-ES" sz="5400" b="1" dirty="0">
                <a:latin typeface="+mj-lt"/>
              </a:rPr>
              <a:t>Ayúdanos a ser valientes y fuertes como Tú.</a:t>
            </a:r>
          </a:p>
        </p:txBody>
      </p:sp>
    </p:spTree>
    <p:extLst>
      <p:ext uri="{BB962C8B-B14F-4D97-AF65-F5344CB8AC3E}">
        <p14:creationId xmlns:p14="http://schemas.microsoft.com/office/powerpoint/2010/main" val="282205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481</Words>
  <Application>Microsoft Office PowerPoint</Application>
  <PresentationFormat>Presentación en pantalla (4:3)</PresentationFormat>
  <Paragraphs>122</Paragraphs>
  <Slides>60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60</vt:i4>
      </vt:variant>
    </vt:vector>
  </HeadingPairs>
  <TitlesOfParts>
    <vt:vector size="61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ROKESIL</dc:creator>
  <cp:lastModifiedBy>ROKESIL</cp:lastModifiedBy>
  <cp:revision>29</cp:revision>
  <dcterms:created xsi:type="dcterms:W3CDTF">2019-02-05T10:03:29Z</dcterms:created>
  <dcterms:modified xsi:type="dcterms:W3CDTF">2019-02-25T17:49:17Z</dcterms:modified>
</cp:coreProperties>
</file>